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9.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0.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11.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2.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13.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14.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5.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6.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17.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8.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19.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20.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21.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22.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23.xml" ContentType="application/vnd.openxmlformats-officedocument.theme+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8" r:id="rId2"/>
    <p:sldMasterId id="2147483710" r:id="rId3"/>
    <p:sldMasterId id="2147483722" r:id="rId4"/>
    <p:sldMasterId id="2147483734" r:id="rId5"/>
    <p:sldMasterId id="2147483746" r:id="rId6"/>
    <p:sldMasterId id="2147483758" r:id="rId7"/>
    <p:sldMasterId id="2147483770" r:id="rId8"/>
    <p:sldMasterId id="2147483806" r:id="rId9"/>
    <p:sldMasterId id="2147483820" r:id="rId10"/>
    <p:sldMasterId id="2147483832" r:id="rId11"/>
    <p:sldMasterId id="2147483858" r:id="rId12"/>
    <p:sldMasterId id="2147483882" r:id="rId13"/>
    <p:sldMasterId id="2147483894" r:id="rId14"/>
    <p:sldMasterId id="2147483906" r:id="rId15"/>
    <p:sldMasterId id="2147483924" r:id="rId16"/>
    <p:sldMasterId id="2147483942" r:id="rId17"/>
    <p:sldMasterId id="2147483954" r:id="rId18"/>
    <p:sldMasterId id="2147483966" r:id="rId19"/>
    <p:sldMasterId id="2147483983" r:id="rId20"/>
    <p:sldMasterId id="2147484008" r:id="rId21"/>
    <p:sldMasterId id="2147484029" r:id="rId22"/>
    <p:sldMasterId id="2147484046" r:id="rId23"/>
    <p:sldMasterId id="2147484096" r:id="rId24"/>
  </p:sldMasterIdLst>
  <p:notesMasterIdLst>
    <p:notesMasterId r:id="rId77"/>
  </p:notesMasterIdLst>
  <p:sldIdLst>
    <p:sldId id="305" r:id="rId25"/>
    <p:sldId id="306" r:id="rId26"/>
    <p:sldId id="296" r:id="rId27"/>
    <p:sldId id="295" r:id="rId28"/>
    <p:sldId id="298" r:id="rId29"/>
    <p:sldId id="256" r:id="rId30"/>
    <p:sldId id="307" r:id="rId31"/>
    <p:sldId id="308" r:id="rId32"/>
    <p:sldId id="257" r:id="rId33"/>
    <p:sldId id="259" r:id="rId34"/>
    <p:sldId id="258"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 id="280" r:id="rId56"/>
    <p:sldId id="281" r:id="rId57"/>
    <p:sldId id="282" r:id="rId58"/>
    <p:sldId id="297" r:id="rId59"/>
    <p:sldId id="283" r:id="rId60"/>
    <p:sldId id="284" r:id="rId61"/>
    <p:sldId id="285" r:id="rId62"/>
    <p:sldId id="286" r:id="rId63"/>
    <p:sldId id="287" r:id="rId64"/>
    <p:sldId id="290" r:id="rId65"/>
    <p:sldId id="288" r:id="rId66"/>
    <p:sldId id="292" r:id="rId67"/>
    <p:sldId id="291" r:id="rId68"/>
    <p:sldId id="293" r:id="rId69"/>
    <p:sldId id="302" r:id="rId70"/>
    <p:sldId id="299" r:id="rId71"/>
    <p:sldId id="300" r:id="rId72"/>
    <p:sldId id="301" r:id="rId73"/>
    <p:sldId id="303" r:id="rId74"/>
    <p:sldId id="294" r:id="rId75"/>
    <p:sldId id="309"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729A608-81F4-4762-978E-8FD2171AC63F}">
          <p14:sldIdLst>
            <p14:sldId id="305"/>
            <p14:sldId id="306"/>
          </p14:sldIdLst>
        </p14:section>
        <p14:section name="Introdction To Google Drive" id="{EA63DF5E-DD9E-469E-8639-FFD0685FFA5C}">
          <p14:sldIdLst>
            <p14:sldId id="296"/>
            <p14:sldId id="295"/>
            <p14:sldId id="298"/>
            <p14:sldId id="256"/>
            <p14:sldId id="307"/>
            <p14:sldId id="308"/>
          </p14:sldIdLst>
        </p14:section>
        <p14:section name="Setup this project" id="{070C311D-883D-4FFA-AFBE-0BA38C097258}">
          <p14:sldIdLst>
            <p14:sldId id="257"/>
            <p14:sldId id="259"/>
            <p14:sldId id="258"/>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Lst>
        </p14:section>
        <p14:section name="The Project Demo" id="{C3F53D4C-D507-49DC-B4DE-6FF27F2E77EC}">
          <p14:sldIdLst>
            <p14:sldId id="297"/>
            <p14:sldId id="283"/>
            <p14:sldId id="284"/>
            <p14:sldId id="285"/>
            <p14:sldId id="286"/>
            <p14:sldId id="287"/>
            <p14:sldId id="290"/>
            <p14:sldId id="288"/>
            <p14:sldId id="292"/>
            <p14:sldId id="291"/>
            <p14:sldId id="293"/>
          </p14:sldIdLst>
        </p14:section>
        <p14:section name="Why and How" id="{7749F717-1D94-47BF-8A8C-465E66B5BE74}">
          <p14:sldIdLst>
            <p14:sldId id="302"/>
            <p14:sldId id="299"/>
            <p14:sldId id="300"/>
            <p14:sldId id="301"/>
            <p14:sldId id="303"/>
            <p14:sldId id="294"/>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2.xml"/><Relationship Id="rId39" Type="http://schemas.openxmlformats.org/officeDocument/2006/relationships/slide" Target="slides/slide15.xml"/><Relationship Id="rId21" Type="http://schemas.openxmlformats.org/officeDocument/2006/relationships/slideMaster" Target="slideMasters/slideMaster21.xml"/><Relationship Id="rId34" Type="http://schemas.openxmlformats.org/officeDocument/2006/relationships/slide" Target="slides/slide10.xml"/><Relationship Id="rId42" Type="http://schemas.openxmlformats.org/officeDocument/2006/relationships/slide" Target="slides/slide18.xml"/><Relationship Id="rId47" Type="http://schemas.openxmlformats.org/officeDocument/2006/relationships/slide" Target="slides/slide23.xml"/><Relationship Id="rId50" Type="http://schemas.openxmlformats.org/officeDocument/2006/relationships/slide" Target="slides/slide26.xml"/><Relationship Id="rId55" Type="http://schemas.openxmlformats.org/officeDocument/2006/relationships/slide" Target="slides/slide31.xml"/><Relationship Id="rId63" Type="http://schemas.openxmlformats.org/officeDocument/2006/relationships/slide" Target="slides/slide39.xml"/><Relationship Id="rId68" Type="http://schemas.openxmlformats.org/officeDocument/2006/relationships/slide" Target="slides/slide44.xml"/><Relationship Id="rId76" Type="http://schemas.openxmlformats.org/officeDocument/2006/relationships/slide" Target="slides/slide52.xml"/><Relationship Id="rId7" Type="http://schemas.openxmlformats.org/officeDocument/2006/relationships/slideMaster" Target="slideMasters/slideMaster7.xml"/><Relationship Id="rId71" Type="http://schemas.openxmlformats.org/officeDocument/2006/relationships/slide" Target="slides/slide4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5.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slide" Target="slides/slide16.xml"/><Relationship Id="rId45" Type="http://schemas.openxmlformats.org/officeDocument/2006/relationships/slide" Target="slides/slide21.xml"/><Relationship Id="rId53" Type="http://schemas.openxmlformats.org/officeDocument/2006/relationships/slide" Target="slides/slide29.xml"/><Relationship Id="rId58" Type="http://schemas.openxmlformats.org/officeDocument/2006/relationships/slide" Target="slides/slide34.xml"/><Relationship Id="rId66" Type="http://schemas.openxmlformats.org/officeDocument/2006/relationships/slide" Target="slides/slide42.xml"/><Relationship Id="rId74" Type="http://schemas.openxmlformats.org/officeDocument/2006/relationships/slide" Target="slides/slide50.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37.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7.xml"/><Relationship Id="rId44" Type="http://schemas.openxmlformats.org/officeDocument/2006/relationships/slide" Target="slides/slide20.xml"/><Relationship Id="rId52" Type="http://schemas.openxmlformats.org/officeDocument/2006/relationships/slide" Target="slides/slide28.xml"/><Relationship Id="rId60" Type="http://schemas.openxmlformats.org/officeDocument/2006/relationships/slide" Target="slides/slide36.xml"/><Relationship Id="rId65" Type="http://schemas.openxmlformats.org/officeDocument/2006/relationships/slide" Target="slides/slide41.xml"/><Relationship Id="rId73" Type="http://schemas.openxmlformats.org/officeDocument/2006/relationships/slide" Target="slides/slide4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slide" Target="slides/slide19.xml"/><Relationship Id="rId48" Type="http://schemas.openxmlformats.org/officeDocument/2006/relationships/slide" Target="slides/slide24.xml"/><Relationship Id="rId56" Type="http://schemas.openxmlformats.org/officeDocument/2006/relationships/slide" Target="slides/slide32.xml"/><Relationship Id="rId64" Type="http://schemas.openxmlformats.org/officeDocument/2006/relationships/slide" Target="slides/slide40.xml"/><Relationship Id="rId69" Type="http://schemas.openxmlformats.org/officeDocument/2006/relationships/slide" Target="slides/slide45.xml"/><Relationship Id="rId77"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27.xml"/><Relationship Id="rId72" Type="http://schemas.openxmlformats.org/officeDocument/2006/relationships/slide" Target="slides/slide48.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slide" Target="slides/slide22.xml"/><Relationship Id="rId59" Type="http://schemas.openxmlformats.org/officeDocument/2006/relationships/slide" Target="slides/slide35.xml"/><Relationship Id="rId67" Type="http://schemas.openxmlformats.org/officeDocument/2006/relationships/slide" Target="slides/slide43.xml"/><Relationship Id="rId20" Type="http://schemas.openxmlformats.org/officeDocument/2006/relationships/slideMaster" Target="slideMasters/slideMaster20.xml"/><Relationship Id="rId41" Type="http://schemas.openxmlformats.org/officeDocument/2006/relationships/slide" Target="slides/slide17.xml"/><Relationship Id="rId54" Type="http://schemas.openxmlformats.org/officeDocument/2006/relationships/slide" Target="slides/slide30.xml"/><Relationship Id="rId62" Type="http://schemas.openxmlformats.org/officeDocument/2006/relationships/slide" Target="slides/slide38.xml"/><Relationship Id="rId70" Type="http://schemas.openxmlformats.org/officeDocument/2006/relationships/slide" Target="slides/slide46.xml"/><Relationship Id="rId75"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slide" Target="slides/slide25.xml"/><Relationship Id="rId57"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D091E7-1C2E-4E48-80C5-06F7314830B7}" type="datetimeFigureOut">
              <a:rPr lang="en-US" smtClean="0"/>
              <a:t>16-Jan-17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9759A-0FE1-4AEB-8522-6410826D895D}" type="slidenum">
              <a:rPr lang="en-US" smtClean="0"/>
              <a:t>‹#›</a:t>
            </a:fld>
            <a:endParaRPr lang="en-US"/>
          </a:p>
        </p:txBody>
      </p:sp>
    </p:spTree>
    <p:extLst>
      <p:ext uri="{BB962C8B-B14F-4D97-AF65-F5344CB8AC3E}">
        <p14:creationId xmlns:p14="http://schemas.microsoft.com/office/powerpoint/2010/main" val="703696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mtClean="0"/>
              <a:t>No slide master</a:t>
            </a:r>
            <a:endParaRPr kumimoji="1" lang="ja-JP" altLang="en-US"/>
          </a:p>
        </p:txBody>
      </p:sp>
      <p:sp>
        <p:nvSpPr>
          <p:cNvPr id="4" name="スライド番号プレースホルダー 3"/>
          <p:cNvSpPr>
            <a:spLocks noGrp="1"/>
          </p:cNvSpPr>
          <p:nvPr>
            <p:ph type="sldNum" sz="quarter" idx="10"/>
          </p:nvPr>
        </p:nvSpPr>
        <p:spPr/>
        <p:txBody>
          <a:bodyPr/>
          <a:lstStyle/>
          <a:p>
            <a:fld id="{7481ECDC-7530-4EA9-86FD-4E56342A475C}" type="slidenum">
              <a:rPr lang="en-US" smtClean="0"/>
              <a:t>1</a:t>
            </a:fld>
            <a:endParaRPr lang="en-US"/>
          </a:p>
        </p:txBody>
      </p:sp>
    </p:spTree>
    <p:extLst>
      <p:ext uri="{BB962C8B-B14F-4D97-AF65-F5344CB8AC3E}">
        <p14:creationId xmlns:p14="http://schemas.microsoft.com/office/powerpoint/2010/main" val="1446253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Master" Target="../slideMasters/slideMaster17.xml"/><Relationship Id="rId5" Type="http://schemas.microsoft.com/office/2007/relationships/hdphoto" Target="../media/hdphoto1.wdp"/><Relationship Id="rId4" Type="http://schemas.openxmlformats.org/officeDocument/2006/relationships/image" Target="../media/image10.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Master" Target="../slideMasters/slideMaster17.xml"/><Relationship Id="rId5" Type="http://schemas.microsoft.com/office/2007/relationships/hdphoto" Target="../media/hdphoto1.wdp"/><Relationship Id="rId4" Type="http://schemas.openxmlformats.org/officeDocument/2006/relationships/image" Target="../media/image10.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Master" Target="../slideMasters/slideMaster17.xml"/><Relationship Id="rId5" Type="http://schemas.microsoft.com/office/2007/relationships/hdphoto" Target="../media/hdphoto1.wdp"/><Relationship Id="rId4" Type="http://schemas.openxmlformats.org/officeDocument/2006/relationships/image" Target="../media/image9.png"/></Relationships>
</file>

<file path=ppt/slideLayouts/_rels/slideLayout2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Master" Target="../slideMasters/slideMaster17.xml"/><Relationship Id="rId5" Type="http://schemas.microsoft.com/office/2007/relationships/hdphoto" Target="../media/hdphoto1.wdp"/><Relationship Id="rId4" Type="http://schemas.openxmlformats.org/officeDocument/2006/relationships/image" Target="../media/image9.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3.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3.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3.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23.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3.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3.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3.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Master" Target="../slideMasters/slideMaster23.xml"/><Relationship Id="rId4" Type="http://schemas.openxmlformats.org/officeDocument/2006/relationships/image" Target="../media/image25.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3.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2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92000"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sz="1800">
              <a:solidFill>
                <a:prstClr val="white"/>
              </a:solidFill>
            </a:endParaRPr>
          </a:p>
        </p:txBody>
      </p:sp>
      <p:sp>
        <p:nvSpPr>
          <p:cNvPr id="2" name="Title 1"/>
          <p:cNvSpPr>
            <a:spLocks noGrp="1"/>
          </p:cNvSpPr>
          <p:nvPr>
            <p:ph type="ctrTitle"/>
          </p:nvPr>
        </p:nvSpPr>
        <p:spPr>
          <a:xfrm>
            <a:off x="914400" y="3887117"/>
            <a:ext cx="10363200"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smtClean="0"/>
              <a:t>Click to edit Master title style</a:t>
            </a:r>
            <a:endParaRPr lang="en-US"/>
          </a:p>
        </p:txBody>
      </p:sp>
      <p:sp>
        <p:nvSpPr>
          <p:cNvPr id="3" name="Subtitle 2"/>
          <p:cNvSpPr>
            <a:spLocks noGrp="1"/>
          </p:cNvSpPr>
          <p:nvPr>
            <p:ph type="subTitle" idx="1"/>
          </p:nvPr>
        </p:nvSpPr>
        <p:spPr>
          <a:xfrm>
            <a:off x="1828800" y="4399020"/>
            <a:ext cx="8534400"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2461763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2"/>
            <a:ext cx="7315200" cy="566739"/>
          </a:xfrm>
        </p:spPr>
        <p:txBody>
          <a:bodyPr anchor="b"/>
          <a:lstStyle>
            <a:lvl1pPr algn="l">
              <a:defRPr sz="27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lang="en-US"/>
          </a:p>
        </p:txBody>
      </p:sp>
      <p:sp>
        <p:nvSpPr>
          <p:cNvPr id="4" name="Text Placeholder 3"/>
          <p:cNvSpPr>
            <a:spLocks noGrp="1"/>
          </p:cNvSpPr>
          <p:nvPr>
            <p:ph type="body" sz="half" idx="2"/>
          </p:nvPr>
        </p:nvSpPr>
        <p:spPr>
          <a:xfrm>
            <a:off x="2389717" y="5367340"/>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Edit Master text styles</a:t>
            </a:r>
          </a:p>
        </p:txBody>
      </p:sp>
      <p:sp>
        <p:nvSpPr>
          <p:cNvPr id="5" name="Date Placeholder 4"/>
          <p:cNvSpPr>
            <a:spLocks noGrp="1"/>
          </p:cNvSpPr>
          <p:nvPr>
            <p:ph type="dt" sz="half" idx="10"/>
          </p:nvPr>
        </p:nvSpPr>
        <p:spPr/>
        <p:txBody>
          <a:bodyPr/>
          <a:lstStyle/>
          <a:p>
            <a:fld id="{EF304384-419D-46F4-939A-44A8490F4C86}" type="datetimeFigureOut">
              <a:rPr lang="en-US" smtClean="0"/>
              <a:t>16-Jan-17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370493407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4"/>
            <a:ext cx="7315200" cy="566739"/>
          </a:xfrm>
        </p:spPr>
        <p:txBody>
          <a:bodyPr anchor="b"/>
          <a:lstStyle>
            <a:lvl1pPr algn="l">
              <a:defRPr sz="27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lang="en-US"/>
          </a:p>
        </p:txBody>
      </p:sp>
      <p:sp>
        <p:nvSpPr>
          <p:cNvPr id="4" name="Text Placeholder 3"/>
          <p:cNvSpPr>
            <a:spLocks noGrp="1"/>
          </p:cNvSpPr>
          <p:nvPr>
            <p:ph type="body" sz="half" idx="2"/>
          </p:nvPr>
        </p:nvSpPr>
        <p:spPr>
          <a:xfrm>
            <a:off x="2389717" y="5367342"/>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Edit Master text styles</a:t>
            </a:r>
          </a:p>
        </p:txBody>
      </p:sp>
      <p:sp>
        <p:nvSpPr>
          <p:cNvPr id="5" name="Date Placeholder 4"/>
          <p:cNvSpPr>
            <a:spLocks noGrp="1"/>
          </p:cNvSpPr>
          <p:nvPr>
            <p:ph type="dt" sz="half" idx="10"/>
          </p:nvPr>
        </p:nvSpPr>
        <p:spPr/>
        <p:txBody>
          <a:bodyPr/>
          <a:lstStyle/>
          <a:p>
            <a:fld id="{EF304384-419D-46F4-939A-44A8490F4C86}" type="datetimeFigureOut">
              <a:rPr lang="en-US" smtClean="0"/>
              <a:t>16-Jan-17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126317850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167035707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87173480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3" y="2870637"/>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p:txBody>
          <a:bodyPr/>
          <a:lstStyle/>
          <a:p>
            <a:fld id="{EF304384-419D-46F4-939A-44A8490F4C86}" type="datetimeFigureOut">
              <a:rPr lang="en-US" smtClean="0"/>
              <a:t>16-Jan-17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265711829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20D01C1-04BE-4996-AB3B-C87F51C2A1D7}"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490F8C-3D0D-4DB1-B2BD-1525EA5CE111}" type="slidenum">
              <a:rPr lang="en-US" smtClean="0"/>
              <a:t>‹#›</a:t>
            </a:fld>
            <a:endParaRPr lang="en-US"/>
          </a:p>
        </p:txBody>
      </p:sp>
    </p:spTree>
    <p:extLst>
      <p:ext uri="{BB962C8B-B14F-4D97-AF65-F5344CB8AC3E}">
        <p14:creationId xmlns:p14="http://schemas.microsoft.com/office/powerpoint/2010/main" val="410113985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1"/>
            <a:ext cx="10972800" cy="49069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0D01C1-04BE-4996-AB3B-C87F51C2A1D7}"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490F8C-3D0D-4DB1-B2BD-1525EA5CE111}" type="slidenum">
              <a:rPr lang="en-US" smtClean="0"/>
              <a:t>‹#›</a:t>
            </a:fld>
            <a:endParaRPr lang="en-US"/>
          </a:p>
        </p:txBody>
      </p:sp>
      <p:sp>
        <p:nvSpPr>
          <p:cNvPr id="7" name="Title 1"/>
          <p:cNvSpPr>
            <a:spLocks noGrp="1"/>
          </p:cNvSpPr>
          <p:nvPr>
            <p:ph type="title"/>
          </p:nvPr>
        </p:nvSpPr>
        <p:spPr>
          <a:xfrm>
            <a:off x="609600" y="280886"/>
            <a:ext cx="10972800" cy="709714"/>
          </a:xfrm>
        </p:spPr>
        <p:txBody>
          <a:bodyPr>
            <a:normAutofit/>
          </a:bodyPr>
          <a:lstStyle>
            <a:lvl1pPr algn="l">
              <a:defRPr sz="3200" b="0"/>
            </a:lvl1pPr>
          </a:lstStyle>
          <a:p>
            <a:r>
              <a:rPr lang="en-US" smtClean="0"/>
              <a:t>Click to edit Master title style</a:t>
            </a:r>
            <a:endParaRPr lang="en-US"/>
          </a:p>
        </p:txBody>
      </p:sp>
    </p:spTree>
    <p:extLst>
      <p:ext uri="{BB962C8B-B14F-4D97-AF65-F5344CB8AC3E}">
        <p14:creationId xmlns:p14="http://schemas.microsoft.com/office/powerpoint/2010/main" val="263098781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20D01C1-04BE-4996-AB3B-C87F51C2A1D7}"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490F8C-3D0D-4DB1-B2BD-1525EA5CE111}" type="slidenum">
              <a:rPr lang="en-US" smtClean="0"/>
              <a:t>‹#›</a:t>
            </a:fld>
            <a:endParaRPr lang="en-US"/>
          </a:p>
        </p:txBody>
      </p:sp>
    </p:spTree>
    <p:extLst>
      <p:ext uri="{BB962C8B-B14F-4D97-AF65-F5344CB8AC3E}">
        <p14:creationId xmlns:p14="http://schemas.microsoft.com/office/powerpoint/2010/main" val="239031127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20D01C1-04BE-4996-AB3B-C87F51C2A1D7}" type="datetimeFigureOut">
              <a:rPr lang="en-US" smtClean="0"/>
              <a:t>16-Jan-17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490F8C-3D0D-4DB1-B2BD-1525EA5CE111}" type="slidenum">
              <a:rPr lang="en-US" smtClean="0"/>
              <a:t>‹#›</a:t>
            </a:fld>
            <a:endParaRPr lang="en-US"/>
          </a:p>
        </p:txBody>
      </p:sp>
    </p:spTree>
    <p:extLst>
      <p:ext uri="{BB962C8B-B14F-4D97-AF65-F5344CB8AC3E}">
        <p14:creationId xmlns:p14="http://schemas.microsoft.com/office/powerpoint/2010/main" val="139333272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20D01C1-04BE-4996-AB3B-C87F51C2A1D7}" type="datetimeFigureOut">
              <a:rPr lang="en-US" smtClean="0"/>
              <a:t>16-Jan-17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490F8C-3D0D-4DB1-B2BD-1525EA5CE111}" type="slidenum">
              <a:rPr lang="en-US" smtClean="0"/>
              <a:t>‹#›</a:t>
            </a:fld>
            <a:endParaRPr lang="en-US"/>
          </a:p>
        </p:txBody>
      </p:sp>
    </p:spTree>
    <p:extLst>
      <p:ext uri="{BB962C8B-B14F-4D97-AF65-F5344CB8AC3E}">
        <p14:creationId xmlns:p14="http://schemas.microsoft.com/office/powerpoint/2010/main" val="408390381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80886"/>
            <a:ext cx="10972800" cy="709714"/>
          </a:xfrm>
        </p:spPr>
        <p:txBody>
          <a:bodyPr>
            <a:normAutofit/>
          </a:bodyPr>
          <a:lstStyle>
            <a:lvl1pPr algn="l">
              <a:defRPr sz="3200" b="0"/>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20D01C1-04BE-4996-AB3B-C87F51C2A1D7}" type="datetimeFigureOut">
              <a:rPr lang="en-US" smtClean="0"/>
              <a:t>16-Jan-17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490F8C-3D0D-4DB1-B2BD-1525EA5CE111}" type="slidenum">
              <a:rPr lang="en-US" smtClean="0"/>
              <a:t>‹#›</a:t>
            </a:fld>
            <a:endParaRPr lang="en-US"/>
          </a:p>
        </p:txBody>
      </p:sp>
    </p:spTree>
    <p:extLst>
      <p:ext uri="{BB962C8B-B14F-4D97-AF65-F5344CB8AC3E}">
        <p14:creationId xmlns:p14="http://schemas.microsoft.com/office/powerpoint/2010/main" val="2687661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23394850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0D01C1-04BE-4996-AB3B-C87F51C2A1D7}" type="datetimeFigureOut">
              <a:rPr lang="en-US" smtClean="0"/>
              <a:t>16-Jan-17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490F8C-3D0D-4DB1-B2BD-1525EA5CE111}" type="slidenum">
              <a:rPr lang="en-US" smtClean="0"/>
              <a:t>‹#›</a:t>
            </a:fld>
            <a:endParaRPr lang="en-US"/>
          </a:p>
        </p:txBody>
      </p:sp>
    </p:spTree>
    <p:extLst>
      <p:ext uri="{BB962C8B-B14F-4D97-AF65-F5344CB8AC3E}">
        <p14:creationId xmlns:p14="http://schemas.microsoft.com/office/powerpoint/2010/main" val="12337301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20D01C1-04BE-4996-AB3B-C87F51C2A1D7}" type="datetimeFigureOut">
              <a:rPr lang="en-US" smtClean="0"/>
              <a:t>16-Jan-17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490F8C-3D0D-4DB1-B2BD-1525EA5CE111}" type="slidenum">
              <a:rPr lang="en-US" smtClean="0"/>
              <a:t>‹#›</a:t>
            </a:fld>
            <a:endParaRPr lang="en-US"/>
          </a:p>
        </p:txBody>
      </p:sp>
    </p:spTree>
    <p:extLst>
      <p:ext uri="{BB962C8B-B14F-4D97-AF65-F5344CB8AC3E}">
        <p14:creationId xmlns:p14="http://schemas.microsoft.com/office/powerpoint/2010/main" val="421413534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20D01C1-04BE-4996-AB3B-C87F51C2A1D7}" type="datetimeFigureOut">
              <a:rPr lang="en-US" smtClean="0"/>
              <a:t>16-Jan-17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490F8C-3D0D-4DB1-B2BD-1525EA5CE111}" type="slidenum">
              <a:rPr lang="en-US" smtClean="0"/>
              <a:t>‹#›</a:t>
            </a:fld>
            <a:endParaRPr lang="en-US"/>
          </a:p>
        </p:txBody>
      </p:sp>
    </p:spTree>
    <p:extLst>
      <p:ext uri="{BB962C8B-B14F-4D97-AF65-F5344CB8AC3E}">
        <p14:creationId xmlns:p14="http://schemas.microsoft.com/office/powerpoint/2010/main" val="41440051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0D01C1-04BE-4996-AB3B-C87F51C2A1D7}"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490F8C-3D0D-4DB1-B2BD-1525EA5CE111}" type="slidenum">
              <a:rPr lang="en-US" smtClean="0"/>
              <a:t>‹#›</a:t>
            </a:fld>
            <a:endParaRPr lang="en-US"/>
          </a:p>
        </p:txBody>
      </p:sp>
    </p:spTree>
    <p:extLst>
      <p:ext uri="{BB962C8B-B14F-4D97-AF65-F5344CB8AC3E}">
        <p14:creationId xmlns:p14="http://schemas.microsoft.com/office/powerpoint/2010/main" val="387375010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0D01C1-04BE-4996-AB3B-C87F51C2A1D7}"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490F8C-3D0D-4DB1-B2BD-1525EA5CE111}" type="slidenum">
              <a:rPr lang="en-US" smtClean="0"/>
              <a:t>‹#›</a:t>
            </a:fld>
            <a:endParaRPr lang="en-US"/>
          </a:p>
        </p:txBody>
      </p:sp>
    </p:spTree>
    <p:extLst>
      <p:ext uri="{BB962C8B-B14F-4D97-AF65-F5344CB8AC3E}">
        <p14:creationId xmlns:p14="http://schemas.microsoft.com/office/powerpoint/2010/main" val="427194835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92000"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sz="1800">
              <a:solidFill>
                <a:prstClr val="white"/>
              </a:solidFill>
            </a:endParaRPr>
          </a:p>
        </p:txBody>
      </p:sp>
      <p:sp>
        <p:nvSpPr>
          <p:cNvPr id="2" name="Title 1"/>
          <p:cNvSpPr>
            <a:spLocks noGrp="1"/>
          </p:cNvSpPr>
          <p:nvPr>
            <p:ph type="ctrTitle"/>
          </p:nvPr>
        </p:nvSpPr>
        <p:spPr>
          <a:xfrm>
            <a:off x="914400" y="3887117"/>
            <a:ext cx="10363200"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smtClean="0"/>
              <a:t>Click to edit Master title style</a:t>
            </a:r>
            <a:endParaRPr lang="en-US"/>
          </a:p>
        </p:txBody>
      </p:sp>
      <p:sp>
        <p:nvSpPr>
          <p:cNvPr id="3" name="Subtitle 2"/>
          <p:cNvSpPr>
            <a:spLocks noGrp="1"/>
          </p:cNvSpPr>
          <p:nvPr>
            <p:ph type="subTitle" idx="1"/>
          </p:nvPr>
        </p:nvSpPr>
        <p:spPr>
          <a:xfrm>
            <a:off x="1828800" y="4399020"/>
            <a:ext cx="8534400"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20D01C1-04BE-4996-AB3B-C87F51C2A1D7}"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490F8C-3D0D-4DB1-B2BD-1525EA5CE111}" type="slidenum">
              <a:rPr lang="en-US" smtClean="0"/>
              <a:t>‹#›</a:t>
            </a:fld>
            <a:endParaRPr lang="en-US"/>
          </a:p>
        </p:txBody>
      </p:sp>
    </p:spTree>
    <p:extLst>
      <p:ext uri="{BB962C8B-B14F-4D97-AF65-F5344CB8AC3E}">
        <p14:creationId xmlns:p14="http://schemas.microsoft.com/office/powerpoint/2010/main" val="32774656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20D01C1-04BE-4996-AB3B-C87F51C2A1D7}"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490F8C-3D0D-4DB1-B2BD-1525EA5CE111}" type="slidenum">
              <a:rPr lang="en-US" smtClean="0"/>
              <a:t>‹#›</a:t>
            </a:fld>
            <a:endParaRPr lang="en-US"/>
          </a:p>
        </p:txBody>
      </p:sp>
    </p:spTree>
    <p:extLst>
      <p:ext uri="{BB962C8B-B14F-4D97-AF65-F5344CB8AC3E}">
        <p14:creationId xmlns:p14="http://schemas.microsoft.com/office/powerpoint/2010/main" val="66438268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0D01C1-04BE-4996-AB3B-C87F51C2A1D7}"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490F8C-3D0D-4DB1-B2BD-1525EA5CE111}" type="slidenum">
              <a:rPr lang="en-US" smtClean="0"/>
              <a:t>‹#›</a:t>
            </a:fld>
            <a:endParaRPr lang="en-US"/>
          </a:p>
        </p:txBody>
      </p:sp>
    </p:spTree>
    <p:extLst>
      <p:ext uri="{BB962C8B-B14F-4D97-AF65-F5344CB8AC3E}">
        <p14:creationId xmlns:p14="http://schemas.microsoft.com/office/powerpoint/2010/main" val="54285760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53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0D01C1-04BE-4996-AB3B-C87F51C2A1D7}"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490F8C-3D0D-4DB1-B2BD-1525EA5CE111}" type="slidenum">
              <a:rPr lang="en-US" smtClean="0"/>
              <a:t>‹#›</a:t>
            </a:fld>
            <a:endParaRPr lang="en-US"/>
          </a:p>
        </p:txBody>
      </p:sp>
    </p:spTree>
    <p:extLst>
      <p:ext uri="{BB962C8B-B14F-4D97-AF65-F5344CB8AC3E}">
        <p14:creationId xmlns:p14="http://schemas.microsoft.com/office/powerpoint/2010/main" val="424389622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5"/>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5"/>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20D01C1-04BE-4996-AB3B-C87F51C2A1D7}" type="datetimeFigureOut">
              <a:rPr lang="en-US" smtClean="0"/>
              <a:t>16-Jan-17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490F8C-3D0D-4DB1-B2BD-1525EA5CE111}" type="slidenum">
              <a:rPr lang="en-US" smtClean="0"/>
              <a:t>‹#›</a:t>
            </a:fld>
            <a:endParaRPr lang="en-US"/>
          </a:p>
        </p:txBody>
      </p:sp>
    </p:spTree>
    <p:extLst>
      <p:ext uri="{BB962C8B-B14F-4D97-AF65-F5344CB8AC3E}">
        <p14:creationId xmlns:p14="http://schemas.microsoft.com/office/powerpoint/2010/main" val="1197796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28552821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7"/>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7"/>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20D01C1-04BE-4996-AB3B-C87F51C2A1D7}" type="datetimeFigureOut">
              <a:rPr lang="en-US" smtClean="0"/>
              <a:t>16-Jan-17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490F8C-3D0D-4DB1-B2BD-1525EA5CE111}" type="slidenum">
              <a:rPr lang="en-US" smtClean="0"/>
              <a:t>‹#›</a:t>
            </a:fld>
            <a:endParaRPr lang="en-US"/>
          </a:p>
        </p:txBody>
      </p:sp>
    </p:spTree>
    <p:extLst>
      <p:ext uri="{BB962C8B-B14F-4D97-AF65-F5344CB8AC3E}">
        <p14:creationId xmlns:p14="http://schemas.microsoft.com/office/powerpoint/2010/main" val="173539543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20D01C1-04BE-4996-AB3B-C87F51C2A1D7}" type="datetimeFigureOut">
              <a:rPr lang="en-US" smtClean="0"/>
              <a:t>16-Jan-17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490F8C-3D0D-4DB1-B2BD-1525EA5CE111}" type="slidenum">
              <a:rPr lang="en-US" smtClean="0"/>
              <a:t>‹#›</a:t>
            </a:fld>
            <a:endParaRPr lang="en-US"/>
          </a:p>
        </p:txBody>
      </p:sp>
    </p:spTree>
    <p:extLst>
      <p:ext uri="{BB962C8B-B14F-4D97-AF65-F5344CB8AC3E}">
        <p14:creationId xmlns:p14="http://schemas.microsoft.com/office/powerpoint/2010/main" val="151734193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0D01C1-04BE-4996-AB3B-C87F51C2A1D7}" type="datetimeFigureOut">
              <a:rPr lang="en-US" smtClean="0"/>
              <a:t>16-Jan-17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490F8C-3D0D-4DB1-B2BD-1525EA5CE111}" type="slidenum">
              <a:rPr lang="en-US" smtClean="0"/>
              <a:t>‹#›</a:t>
            </a:fld>
            <a:endParaRPr lang="en-US"/>
          </a:p>
        </p:txBody>
      </p:sp>
    </p:spTree>
    <p:extLst>
      <p:ext uri="{BB962C8B-B14F-4D97-AF65-F5344CB8AC3E}">
        <p14:creationId xmlns:p14="http://schemas.microsoft.com/office/powerpoint/2010/main" val="28920026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53"/>
            <a:ext cx="4011084" cy="1162051"/>
          </a:xfrm>
        </p:spPr>
        <p:txBody>
          <a:bodyPr anchor="b"/>
          <a:lstStyle>
            <a:lvl1pPr algn="l">
              <a:defRPr sz="2700" b="1"/>
            </a:lvl1pPr>
          </a:lstStyle>
          <a:p>
            <a:r>
              <a:rPr lang="en-US" smtClean="0"/>
              <a:t>Click to edit Master title style</a:t>
            </a:r>
            <a:endParaRPr lang="en-US"/>
          </a:p>
        </p:txBody>
      </p:sp>
      <p:sp>
        <p:nvSpPr>
          <p:cNvPr id="3" name="Content Placeholder 2"/>
          <p:cNvSpPr>
            <a:spLocks noGrp="1"/>
          </p:cNvSpPr>
          <p:nvPr>
            <p:ph idx="1"/>
          </p:nvPr>
        </p:nvSpPr>
        <p:spPr>
          <a:xfrm>
            <a:off x="4766733" y="273056"/>
            <a:ext cx="6815667"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0D01C1-04BE-4996-AB3B-C87F51C2A1D7}" type="datetimeFigureOut">
              <a:rPr lang="en-US" smtClean="0"/>
              <a:t>16-Jan-17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490F8C-3D0D-4DB1-B2BD-1525EA5CE111}" type="slidenum">
              <a:rPr lang="en-US" smtClean="0"/>
              <a:t>‹#›</a:t>
            </a:fld>
            <a:endParaRPr lang="en-US"/>
          </a:p>
        </p:txBody>
      </p:sp>
    </p:spTree>
    <p:extLst>
      <p:ext uri="{BB962C8B-B14F-4D97-AF65-F5344CB8AC3E}">
        <p14:creationId xmlns:p14="http://schemas.microsoft.com/office/powerpoint/2010/main" val="214669171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4"/>
            <a:ext cx="7315200" cy="566739"/>
          </a:xfrm>
        </p:spPr>
        <p:txBody>
          <a:bodyPr anchor="b"/>
          <a:lstStyle>
            <a:lvl1pPr algn="l">
              <a:defRPr sz="27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717" y="5367342"/>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0D01C1-04BE-4996-AB3B-C87F51C2A1D7}" type="datetimeFigureOut">
              <a:rPr lang="en-US" smtClean="0"/>
              <a:t>16-Jan-17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490F8C-3D0D-4DB1-B2BD-1525EA5CE111}" type="slidenum">
              <a:rPr lang="en-US" smtClean="0"/>
              <a:t>‹#›</a:t>
            </a:fld>
            <a:endParaRPr lang="en-US"/>
          </a:p>
        </p:txBody>
      </p:sp>
    </p:spTree>
    <p:extLst>
      <p:ext uri="{BB962C8B-B14F-4D97-AF65-F5344CB8AC3E}">
        <p14:creationId xmlns:p14="http://schemas.microsoft.com/office/powerpoint/2010/main" val="68512056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0D01C1-04BE-4996-AB3B-C87F51C2A1D7}"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490F8C-3D0D-4DB1-B2BD-1525EA5CE111}" type="slidenum">
              <a:rPr lang="en-US" smtClean="0"/>
              <a:t>‹#›</a:t>
            </a:fld>
            <a:endParaRPr lang="en-US"/>
          </a:p>
        </p:txBody>
      </p:sp>
    </p:spTree>
    <p:extLst>
      <p:ext uri="{BB962C8B-B14F-4D97-AF65-F5344CB8AC3E}">
        <p14:creationId xmlns:p14="http://schemas.microsoft.com/office/powerpoint/2010/main" val="178690344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0D01C1-04BE-4996-AB3B-C87F51C2A1D7}"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490F8C-3D0D-4DB1-B2BD-1525EA5CE111}" type="slidenum">
              <a:rPr lang="en-US" smtClean="0"/>
              <a:t>‹#›</a:t>
            </a:fld>
            <a:endParaRPr lang="en-US"/>
          </a:p>
        </p:txBody>
      </p:sp>
    </p:spTree>
    <p:extLst>
      <p:ext uri="{BB962C8B-B14F-4D97-AF65-F5344CB8AC3E}">
        <p14:creationId xmlns:p14="http://schemas.microsoft.com/office/powerpoint/2010/main" val="163014339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3" y="2870637"/>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p:txBody>
          <a:bodyPr/>
          <a:lstStyle/>
          <a:p>
            <a:fld id="{B20D01C1-04BE-4996-AB3B-C87F51C2A1D7}" type="datetimeFigureOut">
              <a:rPr lang="en-US" smtClean="0"/>
              <a:t>16-Jan-17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490F8C-3D0D-4DB1-B2BD-1525EA5CE111}" type="slidenum">
              <a:rPr lang="en-US" smtClean="0"/>
              <a:t>‹#›</a:t>
            </a:fld>
            <a:endParaRPr lang="en-US"/>
          </a:p>
        </p:txBody>
      </p:sp>
    </p:spTree>
    <p:extLst>
      <p:ext uri="{BB962C8B-B14F-4D97-AF65-F5344CB8AC3E}">
        <p14:creationId xmlns:p14="http://schemas.microsoft.com/office/powerpoint/2010/main" val="214582404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No Contents - BG">
    <p:spTree>
      <p:nvGrpSpPr>
        <p:cNvPr id="1" name=""/>
        <p:cNvGrpSpPr/>
        <p:nvPr/>
      </p:nvGrpSpPr>
      <p:grpSpPr>
        <a:xfrm>
          <a:off x="0" y="0"/>
          <a:ext cx="0" cy="0"/>
          <a:chOff x="0" y="0"/>
          <a:chExt cx="0" cy="0"/>
        </a:xfrm>
      </p:grpSpPr>
      <p:sp>
        <p:nvSpPr>
          <p:cNvPr id="4" name="正方形/長方形 3"/>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Tree>
    <p:extLst>
      <p:ext uri="{BB962C8B-B14F-4D97-AF65-F5344CB8AC3E}">
        <p14:creationId xmlns:p14="http://schemas.microsoft.com/office/powerpoint/2010/main" val="879905455"/>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smtClean="0"/>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02484516-66B2-49C2-B8F1-7349204A5CF3}"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4126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3" y="2870635"/>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p:txBody>
          <a:bodyPr/>
          <a:lstStyle/>
          <a:p>
            <a:fld id="{EF304384-419D-46F4-939A-44A8490F4C86}" type="datetimeFigureOut">
              <a:rPr lang="en-US" smtClean="0"/>
              <a:t>16-Jan-17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29716764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4065152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02484516-66B2-49C2-B8F1-7349204A5CF3}"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636606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F304384-419D-46F4-939A-44A8490F4C86}" type="datetimeFigureOut">
              <a:rPr lang="en-US" smtClean="0"/>
              <a:t>16-Jan-17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68034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F304384-419D-46F4-939A-44A8490F4C86}" type="datetimeFigureOut">
              <a:rPr lang="en-US" smtClean="0"/>
              <a:t>16-Jan-17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426228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F304384-419D-46F4-939A-44A8490F4C86}" type="datetimeFigureOut">
              <a:rPr lang="en-US" smtClean="0"/>
              <a:t>16-Jan-17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29959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304384-419D-46F4-939A-44A8490F4C86}" type="datetimeFigureOut">
              <a:rPr lang="en-US" smtClean="0"/>
              <a:t>16-Jan-17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314941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65051" y="6375679"/>
            <a:ext cx="1233355" cy="348462"/>
          </a:xfrm>
        </p:spPr>
        <p:txBody>
          <a:bodyPr/>
          <a:lstStyle/>
          <a:p>
            <a:fld id="{EF304384-419D-46F4-939A-44A8490F4C86}" type="datetimeFigureOut">
              <a:rPr lang="en-US" smtClean="0"/>
              <a:t>16-Jan-17</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02484516-66B2-49C2-B8F1-7349204A5CF3}"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4992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696">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65950" y="6375679"/>
            <a:ext cx="1232456" cy="348462"/>
          </a:xfrm>
        </p:spPr>
        <p:txBody>
          <a:bodyPr/>
          <a:lstStyle/>
          <a:p>
            <a:fld id="{EF304384-419D-46F4-939A-44A8490F4C86}" type="datetimeFigureOut">
              <a:rPr lang="en-US" smtClean="0"/>
              <a:t>16-Jan-17</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96571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6493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380671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6911231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82278081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57620084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01790974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9" name="Footer Placeholder 8"/>
          <p:cNvSpPr>
            <a:spLocks noGrp="1"/>
          </p:cNvSpPr>
          <p:nvPr>
            <p:ph type="ftr" sz="quarter" idx="11"/>
          </p:nvPr>
        </p:nvSpPr>
        <p:spPr/>
        <p:txBody>
          <a:bodyPr/>
          <a:lstStyle/>
          <a:p>
            <a:endParaRPr lang="en-US">
              <a:solidFill>
                <a:prstClr val="white">
                  <a:tint val="75000"/>
                </a:prstClr>
              </a:solidFill>
            </a:endParaRPr>
          </a:p>
        </p:txBody>
      </p:sp>
      <p:sp>
        <p:nvSpPr>
          <p:cNvPr id="10" name="Slide Number Placeholder 9"/>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2782786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11" name="Footer Placeholder 10"/>
          <p:cNvSpPr>
            <a:spLocks noGrp="1"/>
          </p:cNvSpPr>
          <p:nvPr>
            <p:ph type="ftr" sz="quarter" idx="11"/>
          </p:nvPr>
        </p:nvSpPr>
        <p:spPr/>
        <p:txBody>
          <a:bodyPr/>
          <a:lstStyle/>
          <a:p>
            <a:endParaRPr lang="en-US">
              <a:solidFill>
                <a:prstClr val="white">
                  <a:tint val="75000"/>
                </a:prstClr>
              </a:solidFill>
            </a:endParaRPr>
          </a:p>
        </p:txBody>
      </p:sp>
      <p:sp>
        <p:nvSpPr>
          <p:cNvPr id="12" name="Slide Number Placeholder 11"/>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87132935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7" name="Footer Placeholder 6"/>
          <p:cNvSpPr>
            <a:spLocks noGrp="1"/>
          </p:cNvSpPr>
          <p:nvPr>
            <p:ph type="ftr" sz="quarter" idx="11"/>
          </p:nvPr>
        </p:nvSpPr>
        <p:spPr/>
        <p:txBody>
          <a:bodyPr/>
          <a:lstStyle/>
          <a:p>
            <a:endParaRPr lang="en-US">
              <a:solidFill>
                <a:prstClr val="white">
                  <a:tint val="75000"/>
                </a:prstClr>
              </a:solidFill>
            </a:endParaRPr>
          </a:p>
        </p:txBody>
      </p:sp>
      <p:sp>
        <p:nvSpPr>
          <p:cNvPr id="8" name="Slide Number Placeholder 7"/>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9236168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59871045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9" name="Footer Placeholder 8"/>
          <p:cNvSpPr>
            <a:spLocks noGrp="1"/>
          </p:cNvSpPr>
          <p:nvPr>
            <p:ph type="ftr" sz="quarter" idx="11"/>
          </p:nvPr>
        </p:nvSpPr>
        <p:spPr/>
        <p:txBody>
          <a:bodyPr/>
          <a:lstStyle/>
          <a:p>
            <a:endParaRPr lang="en-US">
              <a:solidFill>
                <a:prstClr val="white">
                  <a:tint val="75000"/>
                </a:prstClr>
              </a:solidFill>
            </a:endParaRPr>
          </a:p>
        </p:txBody>
      </p:sp>
      <p:sp>
        <p:nvSpPr>
          <p:cNvPr id="10" name="Slide Number Placeholder 9"/>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58698913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9" name="Footer Placeholder 8"/>
          <p:cNvSpPr>
            <a:spLocks noGrp="1"/>
          </p:cNvSpPr>
          <p:nvPr>
            <p:ph type="ftr" sz="quarter" idx="11"/>
          </p:nvPr>
        </p:nvSpPr>
        <p:spPr>
          <a:xfrm>
            <a:off x="3499101" y="6356350"/>
            <a:ext cx="5911517" cy="365125"/>
          </a:xfrm>
        </p:spPr>
        <p:txBody>
          <a:bodyPr/>
          <a:lstStyle/>
          <a:p>
            <a:endParaRPr lang="en-US">
              <a:solidFill>
                <a:prstClr val="white">
                  <a:tint val="75000"/>
                </a:prstClr>
              </a:solidFill>
            </a:endParaRPr>
          </a:p>
        </p:txBody>
      </p:sp>
      <p:sp>
        <p:nvSpPr>
          <p:cNvPr id="10" name="Slide Number Placeholder 9"/>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99085778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638344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5"/>
            <a:ext cx="10972800" cy="49069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
        <p:nvSpPr>
          <p:cNvPr id="7" name="Title 1"/>
          <p:cNvSpPr>
            <a:spLocks noGrp="1"/>
          </p:cNvSpPr>
          <p:nvPr>
            <p:ph type="title"/>
          </p:nvPr>
        </p:nvSpPr>
        <p:spPr>
          <a:xfrm>
            <a:off x="609600" y="280886"/>
            <a:ext cx="10972800" cy="709714"/>
          </a:xfrm>
        </p:spPr>
        <p:txBody>
          <a:bodyPr>
            <a:normAutofit/>
          </a:bodyPr>
          <a:lstStyle>
            <a:lvl1pPr algn="l">
              <a:defRPr sz="3200" b="0"/>
            </a:lvl1pPr>
          </a:lstStyle>
          <a:p>
            <a:r>
              <a:rPr lang="en-US" smtClean="0"/>
              <a:t>Click to edit Master title style</a:t>
            </a:r>
            <a:endParaRPr lang="en-US"/>
          </a:p>
        </p:txBody>
      </p:sp>
    </p:spTree>
    <p:extLst>
      <p:ext uri="{BB962C8B-B14F-4D97-AF65-F5344CB8AC3E}">
        <p14:creationId xmlns:p14="http://schemas.microsoft.com/office/powerpoint/2010/main" val="426777543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9834744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a:solidFill>
                <a:prstClr val="white">
                  <a:tint val="75000"/>
                </a:prstClr>
              </a:solidFill>
            </a:endParaRPr>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3390457506"/>
      </p:ext>
    </p:extLst>
  </p:cSld>
  <p:clrMapOvr>
    <a:masterClrMapping/>
  </p:clrMapOvr>
  <p:extLst mod="1">
    <p:ext uri="{DCECCB84-F9BA-43D5-87BE-67443E8EF086}">
      <p15:sldGuideLst xmlns:p15="http://schemas.microsoft.com/office/powerpoint/2012/main">
        <p15:guide id="1" orient="horz" pos="4056">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90472749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a:solidFill>
                <a:prstClr val="white">
                  <a:tint val="75000"/>
                </a:prstClr>
              </a:solidFill>
            </a:endParaRPr>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Tree>
    <p:extLst>
      <p:ext uri="{BB962C8B-B14F-4D97-AF65-F5344CB8AC3E}">
        <p14:creationId xmlns:p14="http://schemas.microsoft.com/office/powerpoint/2010/main" val="241029458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22688166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35480425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34437402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819606949"/>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smtClean="0"/>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a:solidFill>
                <a:prstClr val="white">
                  <a:tint val="75000"/>
                </a:prstClr>
              </a:solidFill>
            </a:endParaRPr>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062508377"/>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a:solidFill>
                <a:prstClr val="white">
                  <a:tint val="75000"/>
                </a:prstClr>
              </a:solidFill>
            </a:endParaRPr>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599786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8"/>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967333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4907570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a:xfrm>
            <a:off x="2933699" y="6296615"/>
            <a:ext cx="5959577" cy="365125"/>
          </a:xfrm>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14818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24944702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104644273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397726675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F304384-419D-46F4-939A-44A8490F4C86}" type="datetimeFigureOut">
              <a:rPr lang="en-US" smtClean="0"/>
              <a:t>16-Jan-17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11207644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F304384-419D-46F4-939A-44A8490F4C86}" type="datetimeFigureOut">
              <a:rPr lang="en-US" smtClean="0"/>
              <a:t>16-Jan-17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147925446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F304384-419D-46F4-939A-44A8490F4C86}" type="datetimeFigureOut">
              <a:rPr lang="en-US" smtClean="0"/>
              <a:t>16-Jan-17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348285625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304384-419D-46F4-939A-44A8490F4C86}" type="datetimeFigureOut">
              <a:rPr lang="en-US" smtClean="0"/>
              <a:t>16-Jan-17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421828737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F304384-419D-46F4-939A-44A8490F4C86}" type="datetimeFigureOut">
              <a:rPr lang="en-US" smtClean="0"/>
              <a:t>16-Jan-17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8653791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341716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F304384-419D-46F4-939A-44A8490F4C86}" type="datetimeFigureOut">
              <a:rPr lang="en-US" smtClean="0"/>
              <a:t>16-Jan-17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171723545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F304384-419D-46F4-939A-44A8490F4C86}" type="datetimeFigureOut">
              <a:rPr lang="en-US" smtClean="0"/>
              <a:t>16-Jan-17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188010843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359371787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401446249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267111433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191143449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267978780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279516592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249369312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31852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4912643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4095057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820161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15846839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59815454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3"/>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4"/>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77051302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2"/>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3"/>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44321451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5"/>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6"/>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66386866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2620853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F304384-419D-46F4-939A-44A8490F4C86}" type="datetimeFigureOut">
              <a:rPr lang="en-US" smtClean="0"/>
              <a:t>16-Jan-17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21101236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26506455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80886"/>
            <a:ext cx="10972800" cy="709714"/>
          </a:xfrm>
        </p:spPr>
        <p:txBody>
          <a:bodyPr>
            <a:normAutofit/>
          </a:bodyPr>
          <a:lstStyle>
            <a:lvl1pPr algn="l">
              <a:defRPr sz="3200" b="0"/>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2407476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13110089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96172531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274271398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161082045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9685816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85400729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8678148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93760871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593667" y="6272784"/>
            <a:ext cx="2644309" cy="365125"/>
          </a:xfrm>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a:xfrm>
            <a:off x="2182708" y="6272784"/>
            <a:ext cx="6327648" cy="365125"/>
          </a:xfrm>
        </p:spPr>
        <p:txBody>
          <a:bodyPr/>
          <a:lstStyle/>
          <a:p>
            <a:endParaRPr lang="en-US">
              <a:solidFill>
                <a:prstClr val="white">
                  <a:tint val="75000"/>
                </a:prstClr>
              </a:solidFill>
            </a:endParaRP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12832282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39919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31469532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361375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59774366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95103935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1392730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5081068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58291624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37684339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3682901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08B9EBBA-996F-894A-B54A-D6246ED52CEA}" type="datetimeFigureOut">
              <a:rPr lang="en-US" smtClean="0"/>
              <a:pPr/>
              <a:t>17-Jan-17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1431934"/>
      </p:ext>
    </p:extLst>
  </p:cSld>
  <p:clrMapOvr>
    <a:overrideClrMapping bg1="dk1" tx1="lt1" bg2="dk2" tx2="lt2" accent1="accent1" accent2="accent2" accent3="accent3" accent4="accent4" accent5="accent5" accent6="accent6" hlink="hlink" folHlink="folHlink"/>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3A1323-8D79-1946-B0D7-40001CF92E9D}" type="datetimeFigureOut">
              <a:rPr lang="en-US" smtClean="0"/>
              <a:pPr/>
              <a:t>17-Jan-17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152203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7" name="Date Placeholder 6"/>
          <p:cNvSpPr>
            <a:spLocks noGrp="1"/>
          </p:cNvSpPr>
          <p:nvPr>
            <p:ph type="dt" sz="half" idx="10"/>
          </p:nvPr>
        </p:nvSpPr>
        <p:spPr/>
        <p:txBody>
          <a:bodyPr/>
          <a:lstStyle/>
          <a:p>
            <a:fld id="{8DFA1846-DA80-1C48-A609-854EA85C59AD}" type="datetimeFigureOut">
              <a:rPr lang="en-US" smtClean="0"/>
              <a:pPr/>
              <a:t>17-Jan-17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93404252"/>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4"/>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1729158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57302355-E14B-8545-A8F8-0FE83CC9D524}" type="datetimeFigureOut">
              <a:rPr lang="en-US" smtClean="0"/>
              <a:pPr/>
              <a:t>17-Jan-17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5554769"/>
      </p:ext>
    </p:extLst>
  </p:cSld>
  <p:clrMapOvr>
    <a:masterClrMapping/>
  </p:clrMapOvr>
  <p:extLst>
    <p:ext uri="{DCECCB84-F9BA-43D5-87BE-67443E8EF086}">
      <p15:sldGuideLst xmlns:p15="http://schemas.microsoft.com/office/powerpoint/2012/main"/>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7" name="Date Placeholder 6"/>
          <p:cNvSpPr>
            <a:spLocks noGrp="1"/>
          </p:cNvSpPr>
          <p:nvPr>
            <p:ph type="dt" sz="half" idx="10"/>
          </p:nvPr>
        </p:nvSpPr>
        <p:spPr/>
        <p:txBody>
          <a:bodyPr/>
          <a:lstStyle/>
          <a:p>
            <a:fld id="{02640F58-564D-2B4F-AE67-E407BA4FCF45}" type="datetimeFigureOut">
              <a:rPr lang="en-US" smtClean="0"/>
              <a:pPr/>
              <a:t>17-Jan-17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18063186"/>
      </p:ext>
    </p:extLst>
  </p:cSld>
  <p:clrMapOvr>
    <a:masterClrMapping/>
  </p:clrMapOvr>
  <p:extLst>
    <p:ext uri="{DCECCB84-F9BA-43D5-87BE-67443E8EF086}">
      <p15:sldGuideLst xmlns:p15="http://schemas.microsoft.com/office/powerpoint/2012/main"/>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17-Jan-17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681685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17-Jan-17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2765192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9" name="Date Placeholder 8"/>
          <p:cNvSpPr>
            <a:spLocks noGrp="1"/>
          </p:cNvSpPr>
          <p:nvPr>
            <p:ph type="dt" sz="half" idx="10"/>
          </p:nvPr>
        </p:nvSpPr>
        <p:spPr/>
        <p:txBody>
          <a:bodyPr/>
          <a:lstStyle/>
          <a:p>
            <a:fld id="{D0DF5E60-9974-AC48-9591-99C2BB44B7CF}" type="datetimeFigureOut">
              <a:rPr lang="en-US" smtClean="0"/>
              <a:pPr/>
              <a:t>17-Jan-17</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7966185"/>
      </p:ext>
    </p:extLst>
  </p:cSld>
  <p:clrMapOvr>
    <a:masterClrMapping/>
  </p:clrMapOvr>
  <p:extLst>
    <p:ext uri="{DCECCB84-F9BA-43D5-87BE-67443E8EF086}">
      <p15:sldGuideLst xmlns:p15="http://schemas.microsoft.com/office/powerpoint/2012/main"/>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18C79C5D-2A6F-F04D-97DA-BEF2467B64E4}" type="datetimeFigureOut">
              <a:rPr lang="en-US" smtClean="0"/>
              <a:pPr/>
              <a:t>17-Jan-17</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422608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17-Jan-17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1045355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17-Jan-17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571936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222222"/>
        </a:solidFill>
        <a:effectLst/>
      </p:bgPr>
    </p:bg>
    <p:spTree>
      <p:nvGrpSpPr>
        <p:cNvPr id="1" name=""/>
        <p:cNvGrpSpPr/>
        <p:nvPr/>
      </p:nvGrpSpPr>
      <p:grpSpPr>
        <a:xfrm>
          <a:off x="0" y="0"/>
          <a:ext cx="0" cy="0"/>
          <a:chOff x="0" y="0"/>
          <a:chExt cx="0" cy="0"/>
        </a:xfrm>
      </p:grpSpPr>
      <p:sp>
        <p:nvSpPr>
          <p:cNvPr id="12" name="Shape 12"/>
          <p:cNvSpPr/>
          <p:nvPr/>
        </p:nvSpPr>
        <p:spPr>
          <a:xfrm flipV="1">
            <a:off x="381000" y="4317816"/>
            <a:ext cx="11430000" cy="185"/>
          </a:xfrm>
          <a:prstGeom prst="line">
            <a:avLst/>
          </a:prstGeom>
          <a:ln w="38100">
            <a:solidFill>
              <a:srgbClr val="A6AAA9"/>
            </a:solidFill>
            <a:miter lim="400000"/>
          </a:ln>
        </p:spPr>
        <p:txBody>
          <a:bodyPr lIns="35719" tIns="35719" rIns="35719" bIns="35719" anchor="ctr"/>
          <a:lstStyle/>
          <a:p>
            <a:pPr defTabSz="321457">
              <a:spcBef>
                <a:spcPts val="0"/>
              </a:spcBef>
              <a:defRPr sz="1200">
                <a:solidFill>
                  <a:srgbClr val="000000"/>
                </a:solidFill>
                <a:latin typeface="Helvetica"/>
                <a:ea typeface="Helvetica"/>
                <a:cs typeface="Helvetica"/>
                <a:sym typeface="Helvetica"/>
              </a:defRPr>
            </a:pPr>
            <a:endParaRPr sz="844"/>
          </a:p>
        </p:txBody>
      </p:sp>
      <p:sp>
        <p:nvSpPr>
          <p:cNvPr id="13" name="Shape 13"/>
          <p:cNvSpPr>
            <a:spLocks noGrp="1"/>
          </p:cNvSpPr>
          <p:nvPr>
            <p:ph type="title"/>
          </p:nvPr>
        </p:nvSpPr>
        <p:spPr>
          <a:xfrm>
            <a:off x="381000" y="4518422"/>
            <a:ext cx="11430000" cy="1902023"/>
          </a:xfrm>
          <a:prstGeom prst="rect">
            <a:avLst/>
          </a:prstGeom>
        </p:spPr>
        <p:txBody>
          <a:bodyPr/>
          <a:lstStyle>
            <a:lvl1pPr>
              <a:spcBef>
                <a:spcPts val="0"/>
              </a:spcBef>
              <a:defRPr sz="11953"/>
            </a:lvl1pPr>
          </a:lstStyle>
          <a:p>
            <a:r>
              <a:t>Title Text</a:t>
            </a:r>
          </a:p>
        </p:txBody>
      </p:sp>
      <p:sp>
        <p:nvSpPr>
          <p:cNvPr id="14" name="Shape 14"/>
          <p:cNvSpPr>
            <a:spLocks noGrp="1"/>
          </p:cNvSpPr>
          <p:nvPr>
            <p:ph type="body" sz="quarter" idx="1"/>
          </p:nvPr>
        </p:nvSpPr>
        <p:spPr>
          <a:xfrm>
            <a:off x="381000" y="3000375"/>
            <a:ext cx="11430000" cy="1268016"/>
          </a:xfrm>
          <a:prstGeom prst="rect">
            <a:avLst/>
          </a:prstGeom>
        </p:spPr>
        <p:txBody>
          <a:bodyPr anchor="b"/>
          <a:lstStyle>
            <a:lvl1pPr marL="0" indent="0">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1pPr>
            <a:lvl2pPr marL="0" indent="160729">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2pPr>
            <a:lvl3pPr marL="0" indent="321457">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3pPr>
            <a:lvl4pPr marL="0" indent="482186">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4pPr>
            <a:lvl5pPr marL="0" indent="642915">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15" name="Shape 15"/>
          <p:cNvSpPr>
            <a:spLocks noGrp="1"/>
          </p:cNvSpPr>
          <p:nvPr>
            <p:ph type="sldNum" sz="quarter" idx="2"/>
          </p:nvPr>
        </p:nvSpPr>
        <p:spPr>
          <a:xfrm>
            <a:off x="11432287" y="303609"/>
            <a:ext cx="381467" cy="32146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275905"/>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222222"/>
        </a:solidFill>
        <a:effectLst/>
      </p:bgPr>
    </p:bg>
    <p:spTree>
      <p:nvGrpSpPr>
        <p:cNvPr id="1" name=""/>
        <p:cNvGrpSpPr/>
        <p:nvPr/>
      </p:nvGrpSpPr>
      <p:grpSpPr>
        <a:xfrm>
          <a:off x="0" y="0"/>
          <a:ext cx="0" cy="0"/>
          <a:chOff x="0" y="0"/>
          <a:chExt cx="0" cy="0"/>
        </a:xfrm>
      </p:grpSpPr>
      <p:sp>
        <p:nvSpPr>
          <p:cNvPr id="22" name="Shape 22"/>
          <p:cNvSpPr>
            <a:spLocks noGrp="1"/>
          </p:cNvSpPr>
          <p:nvPr>
            <p:ph type="pic" idx="13"/>
          </p:nvPr>
        </p:nvSpPr>
        <p:spPr>
          <a:xfrm>
            <a:off x="0" y="0"/>
            <a:ext cx="12192000" cy="6858000"/>
          </a:xfrm>
          <a:prstGeom prst="rect">
            <a:avLst/>
          </a:prstGeom>
        </p:spPr>
        <p:txBody>
          <a:bodyPr lIns="91439" tIns="45719" rIns="91439" bIns="45719">
            <a:noAutofit/>
          </a:bodyPr>
          <a:lstStyle/>
          <a:p>
            <a:endParaRPr/>
          </a:p>
        </p:txBody>
      </p:sp>
      <p:sp>
        <p:nvSpPr>
          <p:cNvPr id="23" name="Shape 23"/>
          <p:cNvSpPr>
            <a:spLocks noGrp="1"/>
          </p:cNvSpPr>
          <p:nvPr>
            <p:ph type="body" sz="quarter" idx="14"/>
          </p:nvPr>
        </p:nvSpPr>
        <p:spPr>
          <a:xfrm flipV="1">
            <a:off x="381000" y="4317816"/>
            <a:ext cx="11430000" cy="185"/>
          </a:xfrm>
          <a:prstGeom prst="line">
            <a:avLst/>
          </a:prstGeom>
          <a:ln w="38100">
            <a:solidFill>
              <a:srgbClr val="A6AAA9"/>
            </a:solidFill>
          </a:ln>
        </p:spPr>
        <p:txBody>
          <a:bodyPr anchor="ctr">
            <a:noAutofit/>
          </a:bodyPr>
          <a:lstStyle>
            <a:lvl1pPr marL="0" indent="0" defTabSz="321457">
              <a:spcBef>
                <a:spcPts val="0"/>
              </a:spcBef>
              <a:buClrTx/>
              <a:buSzTx/>
              <a:buFontTx/>
              <a:buNone/>
              <a:defRPr sz="1200">
                <a:solidFill>
                  <a:srgbClr val="000000"/>
                </a:solidFill>
                <a:latin typeface="Helvetica"/>
                <a:cs typeface="Helvetica"/>
                <a:sym typeface="Helvetica"/>
              </a:defRPr>
            </a:lvl1p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24" name="Shape 24"/>
          <p:cNvSpPr>
            <a:spLocks noGrp="1"/>
          </p:cNvSpPr>
          <p:nvPr>
            <p:ph type="title"/>
          </p:nvPr>
        </p:nvSpPr>
        <p:spPr>
          <a:xfrm>
            <a:off x="381000" y="4518422"/>
            <a:ext cx="11430000" cy="1902023"/>
          </a:xfrm>
          <a:prstGeom prst="rect">
            <a:avLst/>
          </a:prstGeom>
        </p:spPr>
        <p:txBody>
          <a:bodyPr/>
          <a:lstStyle>
            <a:lvl1pPr>
              <a:spcBef>
                <a:spcPts val="0"/>
              </a:spcBef>
              <a:defRPr sz="11953"/>
            </a:lvl1pPr>
          </a:lstStyle>
          <a:p>
            <a:r>
              <a:t>Title Text</a:t>
            </a:r>
          </a:p>
        </p:txBody>
      </p:sp>
      <p:sp>
        <p:nvSpPr>
          <p:cNvPr id="25" name="Shape 25"/>
          <p:cNvSpPr>
            <a:spLocks noGrp="1"/>
          </p:cNvSpPr>
          <p:nvPr>
            <p:ph type="body" sz="quarter" idx="1"/>
          </p:nvPr>
        </p:nvSpPr>
        <p:spPr>
          <a:xfrm>
            <a:off x="381000" y="3000375"/>
            <a:ext cx="11430000" cy="1268016"/>
          </a:xfrm>
          <a:prstGeom prst="rect">
            <a:avLst/>
          </a:prstGeom>
        </p:spPr>
        <p:txBody>
          <a:bodyPr anchor="b"/>
          <a:lstStyle>
            <a:lvl1pPr marL="0" indent="0">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1pPr>
            <a:lvl2pPr marL="0" indent="160729">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2pPr>
            <a:lvl3pPr marL="0" indent="321457">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3pPr>
            <a:lvl4pPr marL="0" indent="482186">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4pPr>
            <a:lvl5pPr marL="0" indent="642915">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26" name="Shape 26"/>
          <p:cNvSpPr>
            <a:spLocks noGrp="1"/>
          </p:cNvSpPr>
          <p:nvPr>
            <p:ph type="sldNum" sz="quarter" idx="2"/>
          </p:nvPr>
        </p:nvSpPr>
        <p:spPr>
          <a:xfrm>
            <a:off x="11432287" y="303609"/>
            <a:ext cx="381467" cy="32146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3955409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6048981"/>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33" name="Shape 33"/>
          <p:cNvSpPr/>
          <p:nvPr/>
        </p:nvSpPr>
        <p:spPr>
          <a:xfrm flipV="1">
            <a:off x="381000" y="4317816"/>
            <a:ext cx="11430000" cy="185"/>
          </a:xfrm>
          <a:prstGeom prst="line">
            <a:avLst/>
          </a:prstGeom>
          <a:ln w="38100">
            <a:solidFill>
              <a:srgbClr val="A6AAA9"/>
            </a:solidFill>
            <a:miter lim="400000"/>
          </a:ln>
        </p:spPr>
        <p:txBody>
          <a:bodyPr lIns="35719" tIns="35719" rIns="35719" bIns="35719" anchor="ctr"/>
          <a:lstStyle/>
          <a:p>
            <a:pPr defTabSz="321457">
              <a:spcBef>
                <a:spcPts val="0"/>
              </a:spcBef>
              <a:defRPr sz="1200">
                <a:solidFill>
                  <a:srgbClr val="000000"/>
                </a:solidFill>
                <a:latin typeface="Helvetica"/>
                <a:ea typeface="Helvetica"/>
                <a:cs typeface="Helvetica"/>
                <a:sym typeface="Helvetica"/>
              </a:defRPr>
            </a:pPr>
            <a:endParaRPr sz="844"/>
          </a:p>
        </p:txBody>
      </p:sp>
      <p:sp>
        <p:nvSpPr>
          <p:cNvPr id="34" name="Shape 34"/>
          <p:cNvSpPr>
            <a:spLocks noGrp="1"/>
          </p:cNvSpPr>
          <p:nvPr>
            <p:ph type="title"/>
          </p:nvPr>
        </p:nvSpPr>
        <p:spPr>
          <a:xfrm>
            <a:off x="381000" y="4518422"/>
            <a:ext cx="11430000" cy="1902023"/>
          </a:xfrm>
          <a:prstGeom prst="rect">
            <a:avLst/>
          </a:prstGeom>
        </p:spPr>
        <p:txBody>
          <a:bodyPr/>
          <a:lstStyle>
            <a:lvl1pPr>
              <a:spcBef>
                <a:spcPts val="0"/>
              </a:spcBef>
              <a:defRPr sz="11953"/>
            </a:lvl1pPr>
          </a:lstStyle>
          <a:p>
            <a:r>
              <a:t>Title Text</a:t>
            </a:r>
          </a:p>
        </p:txBody>
      </p:sp>
      <p:sp>
        <p:nvSpPr>
          <p:cNvPr id="35" name="Shape 35"/>
          <p:cNvSpPr>
            <a:spLocks noGrp="1"/>
          </p:cNvSpPr>
          <p:nvPr>
            <p:ph type="body" sz="quarter" idx="1"/>
          </p:nvPr>
        </p:nvSpPr>
        <p:spPr>
          <a:xfrm>
            <a:off x="381000" y="3000375"/>
            <a:ext cx="11430000" cy="1268016"/>
          </a:xfrm>
          <a:prstGeom prst="rect">
            <a:avLst/>
          </a:prstGeom>
        </p:spPr>
        <p:txBody>
          <a:bodyPr anchor="b"/>
          <a:lstStyle>
            <a:lvl1pPr marL="0" indent="0">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1pPr>
            <a:lvl2pPr marL="0" indent="160729">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2pPr>
            <a:lvl3pPr marL="0" indent="321457">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3pPr>
            <a:lvl4pPr marL="0" indent="482186">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4pPr>
            <a:lvl5pPr marL="0" indent="642915">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36" name="Shape 36"/>
          <p:cNvSpPr>
            <a:spLocks noGrp="1"/>
          </p:cNvSpPr>
          <p:nvPr>
            <p:ph type="sldNum" sz="quarter" idx="2"/>
          </p:nvPr>
        </p:nvSpPr>
        <p:spPr>
          <a:xfrm>
            <a:off x="11401743" y="294680"/>
            <a:ext cx="381467" cy="32146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12641813"/>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tx">
  <p:cSld name="Title - Centre">
    <p:bg>
      <p:bgPr>
        <a:solidFill>
          <a:srgbClr val="222222"/>
        </a:solidFill>
        <a:effectLst/>
      </p:bgPr>
    </p:bg>
    <p:spTree>
      <p:nvGrpSpPr>
        <p:cNvPr id="1" name=""/>
        <p:cNvGrpSpPr/>
        <p:nvPr/>
      </p:nvGrpSpPr>
      <p:grpSpPr>
        <a:xfrm>
          <a:off x="0" y="0"/>
          <a:ext cx="0" cy="0"/>
          <a:chOff x="0" y="0"/>
          <a:chExt cx="0" cy="0"/>
        </a:xfrm>
      </p:grpSpPr>
      <p:sp>
        <p:nvSpPr>
          <p:cNvPr id="43" name="Shape 43"/>
          <p:cNvSpPr>
            <a:spLocks noGrp="1"/>
          </p:cNvSpPr>
          <p:nvPr>
            <p:ph type="title"/>
          </p:nvPr>
        </p:nvSpPr>
        <p:spPr>
          <a:xfrm>
            <a:off x="381000" y="2839641"/>
            <a:ext cx="11430000" cy="3178969"/>
          </a:xfrm>
          <a:prstGeom prst="rect">
            <a:avLst/>
          </a:prstGeom>
        </p:spPr>
        <p:txBody>
          <a:bodyPr/>
          <a:lstStyle>
            <a:lvl1pPr>
              <a:spcBef>
                <a:spcPts val="0"/>
              </a:spcBef>
              <a:defRPr sz="11953"/>
            </a:lvl1pPr>
          </a:lstStyle>
          <a:p>
            <a:r>
              <a:t>Title Text</a:t>
            </a:r>
          </a:p>
        </p:txBody>
      </p:sp>
      <p:sp>
        <p:nvSpPr>
          <p:cNvPr id="44" name="Shape 44"/>
          <p:cNvSpPr>
            <a:spLocks noGrp="1"/>
          </p:cNvSpPr>
          <p:nvPr>
            <p:ph type="sldNum" sz="quarter" idx="2"/>
          </p:nvPr>
        </p:nvSpPr>
        <p:spPr>
          <a:xfrm>
            <a:off x="11432287" y="303609"/>
            <a:ext cx="381467" cy="32146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29091733"/>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222222"/>
        </a:solidFill>
        <a:effectLst/>
      </p:bgPr>
    </p:bg>
    <p:spTree>
      <p:nvGrpSpPr>
        <p:cNvPr id="1" name=""/>
        <p:cNvGrpSpPr/>
        <p:nvPr/>
      </p:nvGrpSpPr>
      <p:grpSpPr>
        <a:xfrm>
          <a:off x="0" y="0"/>
          <a:ext cx="0" cy="0"/>
          <a:chOff x="0" y="0"/>
          <a:chExt cx="0" cy="0"/>
        </a:xfrm>
      </p:grpSpPr>
      <p:sp>
        <p:nvSpPr>
          <p:cNvPr id="51" name="Shape 51"/>
          <p:cNvSpPr/>
          <p:nvPr/>
        </p:nvSpPr>
        <p:spPr>
          <a:xfrm flipV="1">
            <a:off x="5524500" y="4317899"/>
            <a:ext cx="6286500" cy="102"/>
          </a:xfrm>
          <a:prstGeom prst="line">
            <a:avLst/>
          </a:prstGeom>
          <a:ln w="38100">
            <a:solidFill>
              <a:srgbClr val="A6AAA9"/>
            </a:solidFill>
            <a:miter lim="400000"/>
          </a:ln>
        </p:spPr>
        <p:txBody>
          <a:bodyPr lIns="35719" tIns="35719" rIns="35719" bIns="35719" anchor="ctr"/>
          <a:lstStyle/>
          <a:p>
            <a:pPr defTabSz="321457">
              <a:spcBef>
                <a:spcPts val="0"/>
              </a:spcBef>
              <a:defRPr sz="1200">
                <a:solidFill>
                  <a:srgbClr val="000000"/>
                </a:solidFill>
                <a:latin typeface="Helvetica"/>
                <a:ea typeface="Helvetica"/>
                <a:cs typeface="Helvetica"/>
                <a:sym typeface="Helvetica"/>
              </a:defRPr>
            </a:pPr>
            <a:endParaRPr sz="844"/>
          </a:p>
        </p:txBody>
      </p:sp>
      <p:sp>
        <p:nvSpPr>
          <p:cNvPr id="52" name="Shape 52"/>
          <p:cNvSpPr>
            <a:spLocks noGrp="1"/>
          </p:cNvSpPr>
          <p:nvPr>
            <p:ph type="pic" idx="13"/>
          </p:nvPr>
        </p:nvSpPr>
        <p:spPr>
          <a:xfrm>
            <a:off x="0" y="0"/>
            <a:ext cx="5143500" cy="6858000"/>
          </a:xfrm>
          <a:prstGeom prst="rect">
            <a:avLst/>
          </a:prstGeom>
        </p:spPr>
        <p:txBody>
          <a:bodyPr lIns="91439" tIns="45719" rIns="91439" bIns="45719">
            <a:noAutofit/>
          </a:bodyPr>
          <a:lstStyle/>
          <a:p>
            <a:endParaRPr/>
          </a:p>
        </p:txBody>
      </p:sp>
      <p:sp>
        <p:nvSpPr>
          <p:cNvPr id="53" name="Shape 53"/>
          <p:cNvSpPr>
            <a:spLocks noGrp="1"/>
          </p:cNvSpPr>
          <p:nvPr>
            <p:ph type="title"/>
          </p:nvPr>
        </p:nvSpPr>
        <p:spPr>
          <a:xfrm>
            <a:off x="5524500" y="4518422"/>
            <a:ext cx="6286500" cy="1902023"/>
          </a:xfrm>
          <a:prstGeom prst="rect">
            <a:avLst/>
          </a:prstGeom>
        </p:spPr>
        <p:txBody>
          <a:bodyPr/>
          <a:lstStyle>
            <a:lvl1pPr>
              <a:spcBef>
                <a:spcPts val="0"/>
              </a:spcBef>
              <a:defRPr sz="11953"/>
            </a:lvl1pPr>
          </a:lstStyle>
          <a:p>
            <a:r>
              <a:t>Title Text</a:t>
            </a:r>
          </a:p>
        </p:txBody>
      </p:sp>
      <p:sp>
        <p:nvSpPr>
          <p:cNvPr id="54" name="Shape 54"/>
          <p:cNvSpPr>
            <a:spLocks noGrp="1"/>
          </p:cNvSpPr>
          <p:nvPr>
            <p:ph type="body" sz="quarter" idx="1"/>
          </p:nvPr>
        </p:nvSpPr>
        <p:spPr>
          <a:xfrm>
            <a:off x="5524500" y="3000375"/>
            <a:ext cx="6286500" cy="1268016"/>
          </a:xfrm>
          <a:prstGeom prst="rect">
            <a:avLst/>
          </a:prstGeom>
        </p:spPr>
        <p:txBody>
          <a:bodyPr anchor="b"/>
          <a:lstStyle>
            <a:lvl1pPr marL="0" indent="0">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1pPr>
            <a:lvl2pPr marL="0" indent="160729">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2pPr>
            <a:lvl3pPr marL="0" indent="321457">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3pPr>
            <a:lvl4pPr marL="0" indent="482186">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4pPr>
            <a:lvl5pPr marL="0" indent="642915">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sldNum" sz="quarter" idx="2"/>
          </p:nvPr>
        </p:nvSpPr>
        <p:spPr>
          <a:xfrm>
            <a:off x="11432287" y="303609"/>
            <a:ext cx="381467" cy="32146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55017220"/>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Shape 62"/>
          <p:cNvSpPr>
            <a:spLocks noGrp="1"/>
          </p:cNvSpPr>
          <p:nvPr>
            <p:ph type="body" sz="quarter" idx="13"/>
          </p:nvPr>
        </p:nvSpPr>
        <p:spPr>
          <a:xfrm>
            <a:off x="381000" y="321469"/>
            <a:ext cx="10477500" cy="321469"/>
          </a:xfrm>
          <a:prstGeom prst="rect">
            <a:avLst/>
          </a:prstGeom>
        </p:spPr>
        <p:txBody>
          <a:bodyPr anchor="b">
            <a:spAutoFit/>
          </a:bodyPr>
          <a:lstStyle>
            <a:lvl1pPr marL="0" indent="0" defTabSz="321457">
              <a:lnSpc>
                <a:spcPct val="80000"/>
              </a:lnSpc>
              <a:spcBef>
                <a:spcPts val="0"/>
              </a:spcBef>
              <a:buClrTx/>
              <a:buSzTx/>
              <a:buFontTx/>
              <a:buNone/>
              <a:defRPr sz="1687" cap="all" spc="84">
                <a:latin typeface="DIN Alternate"/>
                <a:ea typeface="DIN Alternate"/>
                <a:cs typeface="DIN Alternate"/>
                <a:sym typeface="DIN Alternate"/>
              </a:defRPr>
            </a:lvl1pPr>
          </a:lstStyle>
          <a:p>
            <a:r>
              <a:t>Text</a:t>
            </a:r>
          </a:p>
        </p:txBody>
      </p:sp>
      <p:sp>
        <p:nvSpPr>
          <p:cNvPr id="63" name="Shape 63"/>
          <p:cNvSpPr>
            <a:spLocks noGrp="1"/>
          </p:cNvSpPr>
          <p:nvPr>
            <p:ph type="title"/>
          </p:nvPr>
        </p:nvSpPr>
        <p:spPr>
          <a:prstGeom prst="rect">
            <a:avLst/>
          </a:prstGeom>
        </p:spPr>
        <p:txBody>
          <a:bodyPr/>
          <a:lstStyle/>
          <a:p>
            <a:r>
              <a:t>Title Text</a:t>
            </a:r>
          </a:p>
        </p:txBody>
      </p:sp>
      <p:sp>
        <p:nvSpPr>
          <p:cNvPr id="64" name="Shape 6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38641833"/>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222222"/>
        </a:solidFill>
        <a:effectLst/>
      </p:bgPr>
    </p:bg>
    <p:spTree>
      <p:nvGrpSpPr>
        <p:cNvPr id="1" name=""/>
        <p:cNvGrpSpPr/>
        <p:nvPr/>
      </p:nvGrpSpPr>
      <p:grpSpPr>
        <a:xfrm>
          <a:off x="0" y="0"/>
          <a:ext cx="0" cy="0"/>
          <a:chOff x="0" y="0"/>
          <a:chExt cx="0" cy="0"/>
        </a:xfrm>
      </p:grpSpPr>
      <p:sp>
        <p:nvSpPr>
          <p:cNvPr id="71" name="Shape 71"/>
          <p:cNvSpPr>
            <a:spLocks noGrp="1"/>
          </p:cNvSpPr>
          <p:nvPr>
            <p:ph type="body" sz="quarter" idx="13"/>
          </p:nvPr>
        </p:nvSpPr>
        <p:spPr>
          <a:xfrm>
            <a:off x="381000" y="321469"/>
            <a:ext cx="10477500" cy="321469"/>
          </a:xfrm>
          <a:prstGeom prst="rect">
            <a:avLst/>
          </a:prstGeom>
        </p:spPr>
        <p:txBody>
          <a:bodyPr anchor="b">
            <a:spAutoFit/>
          </a:bodyPr>
          <a:lstStyle>
            <a:lvl1pPr marL="0" indent="0" defTabSz="321457">
              <a:lnSpc>
                <a:spcPct val="80000"/>
              </a:lnSpc>
              <a:spcBef>
                <a:spcPts val="0"/>
              </a:spcBef>
              <a:buClrTx/>
              <a:buSzTx/>
              <a:buFontTx/>
              <a:buNone/>
              <a:defRPr sz="1687" cap="all" spc="84">
                <a:latin typeface="DIN Alternate"/>
                <a:ea typeface="DIN Alternate"/>
                <a:cs typeface="DIN Alternate"/>
                <a:sym typeface="DIN Alternate"/>
              </a:defRPr>
            </a:lvl1pPr>
          </a:lstStyle>
          <a:p>
            <a:r>
              <a:t>Text</a:t>
            </a:r>
          </a:p>
        </p:txBody>
      </p:sp>
      <p:sp>
        <p:nvSpPr>
          <p:cNvPr id="72" name="Shape 72"/>
          <p:cNvSpPr>
            <a:spLocks noGrp="1"/>
          </p:cNvSpPr>
          <p:nvPr>
            <p:ph type="title"/>
          </p:nvPr>
        </p:nvSpPr>
        <p:spPr>
          <a:prstGeom prst="rect">
            <a:avLst/>
          </a:prstGeom>
        </p:spPr>
        <p:txBody>
          <a:bodyPr/>
          <a:lstStyle/>
          <a:p>
            <a:r>
              <a:t>Title Text</a:t>
            </a:r>
          </a:p>
        </p:txBody>
      </p:sp>
      <p:sp>
        <p:nvSpPr>
          <p:cNvPr id="73" name="Shape 73"/>
          <p:cNvSpPr>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74" name="Shape 7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54225010"/>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1" name="Shape 81"/>
          <p:cNvSpPr>
            <a:spLocks noGrp="1"/>
          </p:cNvSpPr>
          <p:nvPr>
            <p:ph type="body" sz="quarter" idx="13"/>
          </p:nvPr>
        </p:nvSpPr>
        <p:spPr>
          <a:xfrm>
            <a:off x="381000" y="321469"/>
            <a:ext cx="10477500" cy="321469"/>
          </a:xfrm>
          <a:prstGeom prst="rect">
            <a:avLst/>
          </a:prstGeom>
        </p:spPr>
        <p:txBody>
          <a:bodyPr anchor="b">
            <a:spAutoFit/>
          </a:bodyPr>
          <a:lstStyle>
            <a:lvl1pPr marL="0" indent="0" defTabSz="321457">
              <a:lnSpc>
                <a:spcPct val="80000"/>
              </a:lnSpc>
              <a:spcBef>
                <a:spcPts val="0"/>
              </a:spcBef>
              <a:buClrTx/>
              <a:buSzTx/>
              <a:buFontTx/>
              <a:buNone/>
              <a:defRPr sz="1687" cap="all" spc="84">
                <a:latin typeface="DIN Alternate"/>
                <a:ea typeface="DIN Alternate"/>
                <a:cs typeface="DIN Alternate"/>
                <a:sym typeface="DIN Alternate"/>
              </a:defRPr>
            </a:lvl1pPr>
          </a:lstStyle>
          <a:p>
            <a:r>
              <a:t>Text</a:t>
            </a:r>
          </a:p>
        </p:txBody>
      </p:sp>
      <p:sp>
        <p:nvSpPr>
          <p:cNvPr id="82" name="Shape 82"/>
          <p:cNvSpPr>
            <a:spLocks noGrp="1"/>
          </p:cNvSpPr>
          <p:nvPr>
            <p:ph type="title"/>
          </p:nvPr>
        </p:nvSpPr>
        <p:spPr>
          <a:prstGeom prst="rect">
            <a:avLst/>
          </a:prstGeom>
        </p:spPr>
        <p:txBody>
          <a:bodyPr/>
          <a:lstStyle/>
          <a:p>
            <a:r>
              <a:t>Title Text</a:t>
            </a:r>
          </a:p>
        </p:txBody>
      </p:sp>
      <p:sp>
        <p:nvSpPr>
          <p:cNvPr id="83" name="Shape 83"/>
          <p:cNvSpPr>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84" name="Shape 8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19430109"/>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222222"/>
        </a:solidFill>
        <a:effectLst/>
      </p:bgPr>
    </p:bg>
    <p:spTree>
      <p:nvGrpSpPr>
        <p:cNvPr id="1" name=""/>
        <p:cNvGrpSpPr/>
        <p:nvPr/>
      </p:nvGrpSpPr>
      <p:grpSpPr>
        <a:xfrm>
          <a:off x="0" y="0"/>
          <a:ext cx="0" cy="0"/>
          <a:chOff x="0" y="0"/>
          <a:chExt cx="0" cy="0"/>
        </a:xfrm>
      </p:grpSpPr>
      <p:sp>
        <p:nvSpPr>
          <p:cNvPr id="91" name="Shape 91"/>
          <p:cNvSpPr>
            <a:spLocks noGrp="1"/>
          </p:cNvSpPr>
          <p:nvPr>
            <p:ph type="body" sz="quarter" idx="13"/>
          </p:nvPr>
        </p:nvSpPr>
        <p:spPr>
          <a:xfrm>
            <a:off x="381000" y="321469"/>
            <a:ext cx="10477500" cy="321469"/>
          </a:xfrm>
          <a:prstGeom prst="rect">
            <a:avLst/>
          </a:prstGeom>
        </p:spPr>
        <p:txBody>
          <a:bodyPr anchor="b">
            <a:spAutoFit/>
          </a:bodyPr>
          <a:lstStyle>
            <a:lvl1pPr marL="0" indent="0" defTabSz="321457">
              <a:lnSpc>
                <a:spcPct val="80000"/>
              </a:lnSpc>
              <a:spcBef>
                <a:spcPts val="0"/>
              </a:spcBef>
              <a:buClrTx/>
              <a:buSzTx/>
              <a:buFontTx/>
              <a:buNone/>
              <a:defRPr sz="1687" cap="all" spc="84">
                <a:latin typeface="DIN Alternate"/>
                <a:ea typeface="DIN Alternate"/>
                <a:cs typeface="DIN Alternate"/>
                <a:sym typeface="DIN Alternate"/>
              </a:defRPr>
            </a:lvl1pPr>
          </a:lstStyle>
          <a:p>
            <a:r>
              <a:t>Text</a:t>
            </a:r>
          </a:p>
        </p:txBody>
      </p:sp>
      <p:sp>
        <p:nvSpPr>
          <p:cNvPr id="92" name="Shape 92"/>
          <p:cNvSpPr>
            <a:spLocks noGrp="1"/>
          </p:cNvSpPr>
          <p:nvPr>
            <p:ph type="pic" sz="half" idx="14"/>
          </p:nvPr>
        </p:nvSpPr>
        <p:spPr>
          <a:xfrm>
            <a:off x="6667500" y="1080492"/>
            <a:ext cx="5143500" cy="5482828"/>
          </a:xfrm>
          <a:prstGeom prst="rect">
            <a:avLst/>
          </a:prstGeom>
        </p:spPr>
        <p:txBody>
          <a:bodyPr lIns="91439" tIns="45719" rIns="91439" bIns="45719">
            <a:noAutofit/>
          </a:bodyPr>
          <a:lstStyle/>
          <a:p>
            <a:endParaRPr/>
          </a:p>
        </p:txBody>
      </p:sp>
      <p:sp>
        <p:nvSpPr>
          <p:cNvPr id="93" name="Shape 93"/>
          <p:cNvSpPr>
            <a:spLocks noGrp="1"/>
          </p:cNvSpPr>
          <p:nvPr>
            <p:ph type="title"/>
          </p:nvPr>
        </p:nvSpPr>
        <p:spPr>
          <a:xfrm>
            <a:off x="381000" y="1080492"/>
            <a:ext cx="5905500" cy="508992"/>
          </a:xfrm>
          <a:prstGeom prst="rect">
            <a:avLst/>
          </a:prstGeom>
        </p:spPr>
        <p:txBody>
          <a:bodyPr/>
          <a:lstStyle/>
          <a:p>
            <a:r>
              <a:t>Title Text</a:t>
            </a:r>
          </a:p>
        </p:txBody>
      </p:sp>
      <p:sp>
        <p:nvSpPr>
          <p:cNvPr id="94" name="Shape 94"/>
          <p:cNvSpPr>
            <a:spLocks noGrp="1"/>
          </p:cNvSpPr>
          <p:nvPr>
            <p:ph type="body" sz="half" idx="1"/>
          </p:nvPr>
        </p:nvSpPr>
        <p:spPr>
          <a:xfrm>
            <a:off x="381000" y="1928812"/>
            <a:ext cx="5905500" cy="4295180"/>
          </a:xfrm>
          <a:prstGeom prst="rect">
            <a:avLst/>
          </a:prstGeom>
        </p:spPr>
        <p:txBody>
          <a:bodyPr/>
          <a:lstStyle>
            <a:lvl1pPr>
              <a:buClr>
                <a:schemeClr val="accent1"/>
              </a:buClr>
              <a:buChar char="▸"/>
              <a:defRPr sz="1969"/>
            </a:lvl1pPr>
            <a:lvl2pPr>
              <a:buClr>
                <a:schemeClr val="accent1"/>
              </a:buClr>
              <a:buChar char="▸"/>
              <a:defRPr sz="1969"/>
            </a:lvl2pPr>
            <a:lvl3pPr>
              <a:buClr>
                <a:schemeClr val="accent1"/>
              </a:buClr>
              <a:buChar char="▸"/>
              <a:defRPr sz="1969"/>
            </a:lvl3pPr>
            <a:lvl4pPr>
              <a:buClr>
                <a:schemeClr val="accent1"/>
              </a:buClr>
              <a:buChar char="▸"/>
              <a:defRPr sz="1969"/>
            </a:lvl4pPr>
            <a:lvl5pPr>
              <a:buClr>
                <a:schemeClr val="accent1"/>
              </a:buClr>
              <a:buChar char="▸"/>
              <a:defRPr sz="1969"/>
            </a:lvl5pPr>
          </a:lstStyle>
          <a:p>
            <a:r>
              <a:t>Body Level One</a:t>
            </a:r>
          </a:p>
          <a:p>
            <a:pPr lvl="1"/>
            <a:r>
              <a:t>Body Level Two</a:t>
            </a:r>
          </a:p>
          <a:p>
            <a:pPr lvl="2"/>
            <a:r>
              <a:t>Body Level Three</a:t>
            </a:r>
          </a:p>
          <a:p>
            <a:pPr lvl="3"/>
            <a:r>
              <a:t>Body Level Four</a:t>
            </a:r>
          </a:p>
          <a:p>
            <a:pPr lvl="4"/>
            <a:r>
              <a:t>Body Level Five</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18900596"/>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Bullets">
    <p:bg>
      <p:bgPr>
        <a:solidFill>
          <a:srgbClr val="222222"/>
        </a:solidFill>
        <a:effectLst/>
      </p:bgPr>
    </p:bg>
    <p:spTree>
      <p:nvGrpSpPr>
        <p:cNvPr id="1" name=""/>
        <p:cNvGrpSpPr/>
        <p:nvPr/>
      </p:nvGrpSpPr>
      <p:grpSpPr>
        <a:xfrm>
          <a:off x="0" y="0"/>
          <a:ext cx="0" cy="0"/>
          <a:chOff x="0" y="0"/>
          <a:chExt cx="0" cy="0"/>
        </a:xfrm>
      </p:grpSpPr>
      <p:sp>
        <p:nvSpPr>
          <p:cNvPr id="102" name="Shape 102"/>
          <p:cNvSpPr>
            <a:spLocks noGrp="1"/>
          </p:cNvSpPr>
          <p:nvPr>
            <p:ph type="body" sz="quarter" idx="13"/>
          </p:nvPr>
        </p:nvSpPr>
        <p:spPr>
          <a:xfrm>
            <a:off x="381000" y="321469"/>
            <a:ext cx="10477500" cy="321469"/>
          </a:xfrm>
          <a:prstGeom prst="rect">
            <a:avLst/>
          </a:prstGeom>
        </p:spPr>
        <p:txBody>
          <a:bodyPr anchor="b">
            <a:spAutoFit/>
          </a:bodyPr>
          <a:lstStyle>
            <a:lvl1pPr marL="0" indent="0" defTabSz="321457">
              <a:lnSpc>
                <a:spcPct val="80000"/>
              </a:lnSpc>
              <a:spcBef>
                <a:spcPts val="0"/>
              </a:spcBef>
              <a:buClrTx/>
              <a:buSzTx/>
              <a:buFontTx/>
              <a:buNone/>
              <a:defRPr sz="1687" cap="all" spc="84">
                <a:latin typeface="DIN Alternate"/>
                <a:ea typeface="DIN Alternate"/>
                <a:cs typeface="DIN Alternate"/>
                <a:sym typeface="DIN Alternate"/>
              </a:defRPr>
            </a:lvl1pPr>
          </a:lstStyle>
          <a:p>
            <a:r>
              <a:t>Text</a:t>
            </a:r>
          </a:p>
        </p:txBody>
      </p:sp>
      <p:sp>
        <p:nvSpPr>
          <p:cNvPr id="103" name="Shape 103"/>
          <p:cNvSpPr>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30729068"/>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222222"/>
        </a:solidFill>
        <a:effectLst/>
      </p:bgPr>
    </p:bg>
    <p:spTree>
      <p:nvGrpSpPr>
        <p:cNvPr id="1" name=""/>
        <p:cNvGrpSpPr/>
        <p:nvPr/>
      </p:nvGrpSpPr>
      <p:grpSpPr>
        <a:xfrm>
          <a:off x="0" y="0"/>
          <a:ext cx="0" cy="0"/>
          <a:chOff x="0" y="0"/>
          <a:chExt cx="0" cy="0"/>
        </a:xfrm>
      </p:grpSpPr>
      <p:sp>
        <p:nvSpPr>
          <p:cNvPr id="111" name="Shape 111"/>
          <p:cNvSpPr>
            <a:spLocks noGrp="1"/>
          </p:cNvSpPr>
          <p:nvPr>
            <p:ph type="pic" sz="half" idx="13"/>
          </p:nvPr>
        </p:nvSpPr>
        <p:spPr>
          <a:xfrm>
            <a:off x="6096707" y="0"/>
            <a:ext cx="6096001" cy="3420070"/>
          </a:xfrm>
          <a:prstGeom prst="rect">
            <a:avLst/>
          </a:prstGeom>
        </p:spPr>
        <p:txBody>
          <a:bodyPr lIns="91439" tIns="45719" rIns="91439" bIns="45719">
            <a:noAutofit/>
          </a:bodyPr>
          <a:lstStyle/>
          <a:p>
            <a:endParaRPr/>
          </a:p>
        </p:txBody>
      </p:sp>
      <p:sp>
        <p:nvSpPr>
          <p:cNvPr id="112" name="Shape 112"/>
          <p:cNvSpPr>
            <a:spLocks noGrp="1"/>
          </p:cNvSpPr>
          <p:nvPr>
            <p:ph type="pic" sz="half" idx="14"/>
          </p:nvPr>
        </p:nvSpPr>
        <p:spPr>
          <a:xfrm>
            <a:off x="6096000" y="3446860"/>
            <a:ext cx="6096000" cy="3420070"/>
          </a:xfrm>
          <a:prstGeom prst="rect">
            <a:avLst/>
          </a:prstGeom>
        </p:spPr>
        <p:txBody>
          <a:bodyPr lIns="91439" tIns="45719" rIns="91439" bIns="45719">
            <a:noAutofit/>
          </a:bodyPr>
          <a:lstStyle/>
          <a:p>
            <a:endParaRPr/>
          </a:p>
        </p:txBody>
      </p:sp>
      <p:sp>
        <p:nvSpPr>
          <p:cNvPr id="113" name="Shape 113"/>
          <p:cNvSpPr>
            <a:spLocks noGrp="1"/>
          </p:cNvSpPr>
          <p:nvPr>
            <p:ph type="pic" idx="15"/>
          </p:nvPr>
        </p:nvSpPr>
        <p:spPr>
          <a:xfrm>
            <a:off x="0" y="0"/>
            <a:ext cx="6064251" cy="6858000"/>
          </a:xfrm>
          <a:prstGeom prst="rect">
            <a:avLst/>
          </a:prstGeom>
        </p:spPr>
        <p:txBody>
          <a:bodyPr lIns="91439" tIns="45719" rIns="91439" bIns="45719">
            <a:noAutofit/>
          </a:bodyPr>
          <a:lstStyle/>
          <a:p>
            <a:endParaRPr/>
          </a:p>
        </p:txBody>
      </p:sp>
      <p:sp>
        <p:nvSpPr>
          <p:cNvPr id="114" name="Shape 11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40321394"/>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Quote">
    <p:bg>
      <p:bgPr>
        <a:solidFill>
          <a:srgbClr val="222222"/>
        </a:solidFill>
        <a:effectLst/>
      </p:bgPr>
    </p:bg>
    <p:spTree>
      <p:nvGrpSpPr>
        <p:cNvPr id="1" name=""/>
        <p:cNvGrpSpPr/>
        <p:nvPr/>
      </p:nvGrpSpPr>
      <p:grpSpPr>
        <a:xfrm>
          <a:off x="0" y="0"/>
          <a:ext cx="0" cy="0"/>
          <a:chOff x="0" y="0"/>
          <a:chExt cx="0" cy="0"/>
        </a:xfrm>
      </p:grpSpPr>
      <p:sp>
        <p:nvSpPr>
          <p:cNvPr id="121" name="Shape 121"/>
          <p:cNvSpPr/>
          <p:nvPr/>
        </p:nvSpPr>
        <p:spPr>
          <a:xfrm>
            <a:off x="440531" y="1660922"/>
            <a:ext cx="11310938" cy="3676799"/>
          </a:xfrm>
          <a:custGeom>
            <a:avLst/>
            <a:gdLst/>
            <a:ahLst/>
            <a:cxnLst>
              <a:cxn ang="0">
                <a:pos x="wd2" y="hd2"/>
              </a:cxn>
              <a:cxn ang="5400000">
                <a:pos x="wd2" y="hd2"/>
              </a:cxn>
              <a:cxn ang="10800000">
                <a:pos x="wd2" y="hd2"/>
              </a:cxn>
              <a:cxn ang="16200000">
                <a:pos x="wd2" y="hd2"/>
              </a:cxn>
            </a:cxnLst>
            <a:rect l="0" t="0" r="r" b="b"/>
            <a:pathLst>
              <a:path w="21600" h="21600"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35719" tIns="35719" rIns="35719" bIns="35719" anchor="ctr"/>
          <a:lstStyle/>
          <a:p>
            <a:pPr algn="ctr">
              <a:lnSpc>
                <a:spcPct val="80000"/>
              </a:lnSpc>
              <a:spcBef>
                <a:spcPts val="0"/>
              </a:spcBef>
              <a:defRPr sz="2800" cap="all">
                <a:solidFill>
                  <a:srgbClr val="FFFFFF"/>
                </a:solidFill>
                <a:latin typeface="+mn-lt"/>
                <a:ea typeface="+mn-ea"/>
                <a:cs typeface="+mn-cs"/>
                <a:sym typeface="DIN Condensed"/>
              </a:defRPr>
            </a:pPr>
            <a:endParaRPr sz="1969"/>
          </a:p>
        </p:txBody>
      </p:sp>
      <p:sp>
        <p:nvSpPr>
          <p:cNvPr id="122" name="Shape 122"/>
          <p:cNvSpPr>
            <a:spLocks noGrp="1"/>
          </p:cNvSpPr>
          <p:nvPr>
            <p:ph type="body" sz="quarter" idx="13"/>
          </p:nvPr>
        </p:nvSpPr>
        <p:spPr>
          <a:xfrm>
            <a:off x="833438" y="2044898"/>
            <a:ext cx="10525125" cy="912614"/>
          </a:xfrm>
          <a:prstGeom prst="rect">
            <a:avLst/>
          </a:prstGeom>
        </p:spPr>
        <p:txBody>
          <a:bodyPr>
            <a:spAutoFit/>
          </a:bodyPr>
          <a:lstStyle>
            <a:lvl1pPr marL="0" indent="0">
              <a:lnSpc>
                <a:spcPct val="80000"/>
              </a:lnSpc>
              <a:spcBef>
                <a:spcPts val="0"/>
              </a:spcBef>
              <a:buClrTx/>
              <a:buSzTx/>
              <a:buFontTx/>
              <a:buNone/>
              <a:defRPr sz="6609" cap="all">
                <a:solidFill>
                  <a:srgbClr val="FFFFFF"/>
                </a:solidFill>
                <a:latin typeface="+mn-lt"/>
                <a:ea typeface="+mn-ea"/>
                <a:cs typeface="+mn-cs"/>
                <a:sym typeface="DIN Condensed"/>
              </a:defRPr>
            </a:lvl1pPr>
          </a:lstStyle>
          <a:p>
            <a:r>
              <a:t>Type a quote here.</a:t>
            </a:r>
          </a:p>
        </p:txBody>
      </p:sp>
      <p:sp>
        <p:nvSpPr>
          <p:cNvPr id="123" name="Shape 123"/>
          <p:cNvSpPr>
            <a:spLocks noGrp="1"/>
          </p:cNvSpPr>
          <p:nvPr>
            <p:ph type="body" sz="quarter" idx="14"/>
          </p:nvPr>
        </p:nvSpPr>
        <p:spPr>
          <a:xfrm>
            <a:off x="381000" y="5476875"/>
            <a:ext cx="11430000" cy="622030"/>
          </a:xfrm>
          <a:prstGeom prst="rect">
            <a:avLst/>
          </a:prstGeom>
        </p:spPr>
        <p:txBody>
          <a:bodyPr>
            <a:spAutoFit/>
          </a:bodyPr>
          <a:lstStyle>
            <a:lvl1pPr marL="0" indent="0" algn="r">
              <a:lnSpc>
                <a:spcPct val="80000"/>
              </a:lnSpc>
              <a:spcBef>
                <a:spcPts val="0"/>
              </a:spcBef>
              <a:buClrTx/>
              <a:buSzTx/>
              <a:buFontTx/>
              <a:buNone/>
              <a:defRPr sz="4219">
                <a:latin typeface="+mn-lt"/>
                <a:ea typeface="+mn-ea"/>
                <a:cs typeface="+mn-cs"/>
                <a:sym typeface="DIN Condensed"/>
              </a:defRPr>
            </a:lvl1pPr>
          </a:lstStyle>
          <a:p>
            <a:r>
              <a:t>Johnny Appleseed</a:t>
            </a:r>
          </a:p>
        </p:txBody>
      </p:sp>
      <p:sp>
        <p:nvSpPr>
          <p:cNvPr id="124" name="Shape 124"/>
          <p:cNvSpPr>
            <a:spLocks noGrp="1"/>
          </p:cNvSpPr>
          <p:nvPr>
            <p:ph type="body" sz="quarter" idx="15"/>
          </p:nvPr>
        </p:nvSpPr>
        <p:spPr>
          <a:xfrm>
            <a:off x="381000" y="321469"/>
            <a:ext cx="10477500" cy="321469"/>
          </a:xfrm>
          <a:prstGeom prst="rect">
            <a:avLst/>
          </a:prstGeom>
        </p:spPr>
        <p:txBody>
          <a:bodyPr anchor="b">
            <a:spAutoFit/>
          </a:bodyPr>
          <a:lstStyle>
            <a:lvl1pPr marL="0" indent="0" defTabSz="321457">
              <a:lnSpc>
                <a:spcPct val="80000"/>
              </a:lnSpc>
              <a:spcBef>
                <a:spcPts val="0"/>
              </a:spcBef>
              <a:buClrTx/>
              <a:buSzTx/>
              <a:buFontTx/>
              <a:buNone/>
              <a:defRPr sz="1687" cap="all" spc="84">
                <a:latin typeface="DIN Alternate"/>
                <a:ea typeface="DIN Alternate"/>
                <a:cs typeface="DIN Alternate"/>
                <a:sym typeface="DIN Alternate"/>
              </a:defRPr>
            </a:lvl1pPr>
          </a:lstStyle>
          <a:p>
            <a:r>
              <a:t>Text</a:t>
            </a:r>
          </a:p>
        </p:txBody>
      </p:sp>
      <p:sp>
        <p:nvSpPr>
          <p:cNvPr id="125" name="Shape 12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53877549"/>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1278288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1"/>
        </a:solidFill>
        <a:effectLst/>
      </p:bgPr>
    </p:bg>
    <p:spTree>
      <p:nvGrpSpPr>
        <p:cNvPr id="1" name=""/>
        <p:cNvGrpSpPr/>
        <p:nvPr/>
      </p:nvGrpSpPr>
      <p:grpSpPr>
        <a:xfrm>
          <a:off x="0" y="0"/>
          <a:ext cx="0" cy="0"/>
          <a:chOff x="0" y="0"/>
          <a:chExt cx="0" cy="0"/>
        </a:xfrm>
      </p:grpSpPr>
      <p:sp>
        <p:nvSpPr>
          <p:cNvPr id="132" name="Shape 132"/>
          <p:cNvSpPr>
            <a:spLocks noGrp="1"/>
          </p:cNvSpPr>
          <p:nvPr>
            <p:ph type="body" sz="quarter" idx="13"/>
          </p:nvPr>
        </p:nvSpPr>
        <p:spPr>
          <a:xfrm>
            <a:off x="5524500" y="1857375"/>
            <a:ext cx="6286500" cy="1759148"/>
          </a:xfrm>
          <a:prstGeom prst="rect">
            <a:avLst/>
          </a:prstGeom>
        </p:spPr>
        <p:txBody>
          <a:bodyPr>
            <a:spAutoFit/>
          </a:bodyPr>
          <a:lstStyle>
            <a:lvl1pPr marL="0" indent="0">
              <a:lnSpc>
                <a:spcPct val="80000"/>
              </a:lnSpc>
              <a:spcBef>
                <a:spcPts val="0"/>
              </a:spcBef>
              <a:buClrTx/>
              <a:buSzTx/>
              <a:buFontTx/>
              <a:buNone/>
              <a:defRPr sz="6609" cap="all">
                <a:solidFill>
                  <a:srgbClr val="FFFFFF"/>
                </a:solidFill>
                <a:latin typeface="+mn-lt"/>
                <a:ea typeface="+mn-ea"/>
                <a:cs typeface="+mn-cs"/>
                <a:sym typeface="DIN Condensed"/>
              </a:defRPr>
            </a:lvl1pPr>
          </a:lstStyle>
          <a:p>
            <a:r>
              <a:t>Type a quote here.</a:t>
            </a:r>
          </a:p>
        </p:txBody>
      </p:sp>
      <p:sp>
        <p:nvSpPr>
          <p:cNvPr id="133" name="Shape 133"/>
          <p:cNvSpPr>
            <a:spLocks noGrp="1"/>
          </p:cNvSpPr>
          <p:nvPr>
            <p:ph type="pic" idx="14"/>
          </p:nvPr>
        </p:nvSpPr>
        <p:spPr>
          <a:xfrm>
            <a:off x="0" y="0"/>
            <a:ext cx="5143500" cy="6858000"/>
          </a:xfrm>
          <a:prstGeom prst="rect">
            <a:avLst/>
          </a:prstGeom>
        </p:spPr>
        <p:txBody>
          <a:bodyPr lIns="91439" tIns="45719" rIns="91439" bIns="45719">
            <a:noAutofit/>
          </a:bodyPr>
          <a:lstStyle/>
          <a:p>
            <a:endParaRPr/>
          </a:p>
        </p:txBody>
      </p:sp>
      <p:sp>
        <p:nvSpPr>
          <p:cNvPr id="134" name="Shape 134"/>
          <p:cNvSpPr>
            <a:spLocks noGrp="1"/>
          </p:cNvSpPr>
          <p:nvPr>
            <p:ph type="body" sz="quarter" idx="15"/>
          </p:nvPr>
        </p:nvSpPr>
        <p:spPr>
          <a:xfrm>
            <a:off x="5524500" y="5404549"/>
            <a:ext cx="6286500" cy="751872"/>
          </a:xfrm>
          <a:prstGeom prst="rect">
            <a:avLst/>
          </a:prstGeom>
        </p:spPr>
        <p:txBody>
          <a:bodyPr anchor="ctr">
            <a:spAutoFit/>
          </a:bodyPr>
          <a:lstStyle>
            <a:lvl1pPr marL="0" indent="0" defTabSz="321457">
              <a:spcBef>
                <a:spcPts val="0"/>
              </a:spcBef>
              <a:buClrTx/>
              <a:buSzTx/>
              <a:buFontTx/>
              <a:buNone/>
              <a:defRPr sz="4219">
                <a:solidFill>
                  <a:srgbClr val="232323"/>
                </a:solidFill>
                <a:latin typeface="+mn-lt"/>
                <a:ea typeface="+mn-ea"/>
                <a:cs typeface="+mn-cs"/>
                <a:sym typeface="DIN Condensed"/>
              </a:defRPr>
            </a:lvl1pPr>
          </a:lstStyle>
          <a:p>
            <a:r>
              <a:t>Johnny Appleseed</a:t>
            </a:r>
          </a:p>
        </p:txBody>
      </p:sp>
      <p:sp>
        <p:nvSpPr>
          <p:cNvPr id="135" name="Shape 13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39347782"/>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222222"/>
        </a:solidFill>
        <a:effectLst/>
      </p:bgPr>
    </p:bg>
    <p:spTree>
      <p:nvGrpSpPr>
        <p:cNvPr id="1" name=""/>
        <p:cNvGrpSpPr/>
        <p:nvPr/>
      </p:nvGrpSpPr>
      <p:grpSpPr>
        <a:xfrm>
          <a:off x="0" y="0"/>
          <a:ext cx="0" cy="0"/>
          <a:chOff x="0" y="0"/>
          <a:chExt cx="0" cy="0"/>
        </a:xfrm>
      </p:grpSpPr>
      <p:sp>
        <p:nvSpPr>
          <p:cNvPr id="142" name="Shape 142"/>
          <p:cNvSpPr>
            <a:spLocks noGrp="1"/>
          </p:cNvSpPr>
          <p:nvPr>
            <p:ph type="pic" idx="13"/>
          </p:nvPr>
        </p:nvSpPr>
        <p:spPr>
          <a:xfrm>
            <a:off x="0" y="0"/>
            <a:ext cx="12192000" cy="6858000"/>
          </a:xfrm>
          <a:prstGeom prst="rect">
            <a:avLst/>
          </a:prstGeom>
        </p:spPr>
        <p:txBody>
          <a:bodyPr lIns="91439" tIns="45719" rIns="91439" bIns="45719">
            <a:noAutofit/>
          </a:bodyPr>
          <a:lstStyle/>
          <a:p>
            <a:endParaRPr/>
          </a:p>
        </p:txBody>
      </p:sp>
      <p:sp>
        <p:nvSpPr>
          <p:cNvPr id="143" name="Shape 14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36266415"/>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22222"/>
        </a:solidFill>
        <a:effectLst/>
      </p:bgPr>
    </p:bg>
    <p:spTree>
      <p:nvGrpSpPr>
        <p:cNvPr id="1" name=""/>
        <p:cNvGrpSpPr/>
        <p:nvPr/>
      </p:nvGrpSpPr>
      <p:grpSpPr>
        <a:xfrm>
          <a:off x="0" y="0"/>
          <a:ext cx="0" cy="0"/>
          <a:chOff x="0" y="0"/>
          <a:chExt cx="0" cy="0"/>
        </a:xfrm>
      </p:grpSpPr>
      <p:sp>
        <p:nvSpPr>
          <p:cNvPr id="150" name="Shape 15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34750137"/>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157" name="Shape 15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40735578"/>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6" name="Group 25"/>
          <p:cNvGrpSpPr/>
          <p:nvPr/>
        </p:nvGrpSpPr>
        <p:grpSpPr>
          <a:xfrm>
            <a:off x="-1" y="-2313"/>
            <a:ext cx="12192001" cy="6924496"/>
            <a:chOff x="-1" y="-2313"/>
            <a:chExt cx="12192001" cy="6924496"/>
          </a:xfrm>
        </p:grpSpPr>
        <p:sp>
          <p:nvSpPr>
            <p:cNvPr id="25" name="Freeform 13"/>
            <p:cNvSpPr>
              <a:spLocks noEditPoints="1"/>
            </p:cNvSpPr>
            <p:nvPr/>
          </p:nvSpPr>
          <p:spPr bwMode="auto">
            <a:xfrm>
              <a:off x="233" y="-2312"/>
              <a:ext cx="12191767" cy="6864080"/>
            </a:xfrm>
            <a:custGeom>
              <a:avLst/>
              <a:gdLst/>
              <a:ahLst/>
              <a:cxnLst/>
              <a:rect l="0" t="0" r="r" b="b"/>
              <a:pathLst>
                <a:path w="3840" h="2161">
                  <a:moveTo>
                    <a:pt x="2652" y="274"/>
                  </a:moveTo>
                  <a:cubicBezTo>
                    <a:pt x="2722" y="253"/>
                    <a:pt x="2771" y="204"/>
                    <a:pt x="2817" y="150"/>
                  </a:cubicBezTo>
                  <a:cubicBezTo>
                    <a:pt x="2824" y="142"/>
                    <a:pt x="2831" y="133"/>
                    <a:pt x="2838" y="125"/>
                  </a:cubicBezTo>
                  <a:cubicBezTo>
                    <a:pt x="2839" y="124"/>
                    <a:pt x="2841" y="124"/>
                    <a:pt x="2846" y="124"/>
                  </a:cubicBezTo>
                  <a:cubicBezTo>
                    <a:pt x="2865" y="210"/>
                    <a:pt x="2890" y="295"/>
                    <a:pt x="2947" y="368"/>
                  </a:cubicBezTo>
                  <a:cubicBezTo>
                    <a:pt x="3012" y="310"/>
                    <a:pt x="3030" y="234"/>
                    <a:pt x="3034" y="155"/>
                  </a:cubicBezTo>
                  <a:cubicBezTo>
                    <a:pt x="3036" y="97"/>
                    <a:pt x="3021" y="46"/>
                    <a:pt x="2987" y="0"/>
                  </a:cubicBezTo>
                  <a:cubicBezTo>
                    <a:pt x="2796" y="0"/>
                    <a:pt x="2796" y="0"/>
                    <a:pt x="2796" y="0"/>
                  </a:cubicBezTo>
                  <a:cubicBezTo>
                    <a:pt x="2802" y="1"/>
                    <a:pt x="2808" y="4"/>
                    <a:pt x="2814" y="7"/>
                  </a:cubicBezTo>
                  <a:cubicBezTo>
                    <a:pt x="2778" y="53"/>
                    <a:pt x="2744" y="97"/>
                    <a:pt x="2710" y="141"/>
                  </a:cubicBezTo>
                  <a:cubicBezTo>
                    <a:pt x="2712" y="143"/>
                    <a:pt x="2714" y="144"/>
                    <a:pt x="2716" y="146"/>
                  </a:cubicBezTo>
                  <a:cubicBezTo>
                    <a:pt x="2754" y="107"/>
                    <a:pt x="2793" y="68"/>
                    <a:pt x="2838" y="22"/>
                  </a:cubicBezTo>
                  <a:cubicBezTo>
                    <a:pt x="2838" y="96"/>
                    <a:pt x="2800" y="142"/>
                    <a:pt x="2760" y="183"/>
                  </a:cubicBezTo>
                  <a:cubicBezTo>
                    <a:pt x="2721" y="222"/>
                    <a:pt x="2677" y="257"/>
                    <a:pt x="2613" y="257"/>
                  </a:cubicBezTo>
                  <a:cubicBezTo>
                    <a:pt x="2640" y="155"/>
                    <a:pt x="2694" y="74"/>
                    <a:pt x="2771" y="7"/>
                  </a:cubicBezTo>
                  <a:cubicBezTo>
                    <a:pt x="2775" y="3"/>
                    <a:pt x="2779" y="1"/>
                    <a:pt x="2783" y="0"/>
                  </a:cubicBezTo>
                  <a:cubicBezTo>
                    <a:pt x="2597" y="0"/>
                    <a:pt x="2597" y="0"/>
                    <a:pt x="2597" y="0"/>
                  </a:cubicBezTo>
                  <a:cubicBezTo>
                    <a:pt x="2634" y="15"/>
                    <a:pt x="2673" y="23"/>
                    <a:pt x="2716" y="21"/>
                  </a:cubicBezTo>
                  <a:cubicBezTo>
                    <a:pt x="2717" y="20"/>
                    <a:pt x="2718" y="23"/>
                    <a:pt x="2719" y="24"/>
                  </a:cubicBezTo>
                  <a:cubicBezTo>
                    <a:pt x="2653" y="98"/>
                    <a:pt x="2601" y="196"/>
                    <a:pt x="2588" y="270"/>
                  </a:cubicBezTo>
                  <a:cubicBezTo>
                    <a:pt x="2609" y="282"/>
                    <a:pt x="2630" y="280"/>
                    <a:pt x="2652" y="274"/>
                  </a:cubicBezTo>
                  <a:close/>
                  <a:moveTo>
                    <a:pt x="2870" y="108"/>
                  </a:moveTo>
                  <a:cubicBezTo>
                    <a:pt x="2872" y="76"/>
                    <a:pt x="2870" y="37"/>
                    <a:pt x="2912" y="17"/>
                  </a:cubicBezTo>
                  <a:cubicBezTo>
                    <a:pt x="2931" y="57"/>
                    <a:pt x="2929" y="100"/>
                    <a:pt x="2943" y="138"/>
                  </a:cubicBezTo>
                  <a:cubicBezTo>
                    <a:pt x="2959" y="97"/>
                    <a:pt x="2940" y="56"/>
                    <a:pt x="2941" y="13"/>
                  </a:cubicBezTo>
                  <a:cubicBezTo>
                    <a:pt x="2970" y="25"/>
                    <a:pt x="2991" y="44"/>
                    <a:pt x="3000" y="71"/>
                  </a:cubicBezTo>
                  <a:cubicBezTo>
                    <a:pt x="3028" y="166"/>
                    <a:pt x="3007" y="252"/>
                    <a:pt x="2954" y="335"/>
                  </a:cubicBezTo>
                  <a:cubicBezTo>
                    <a:pt x="2908" y="280"/>
                    <a:pt x="2865" y="171"/>
                    <a:pt x="2870" y="108"/>
                  </a:cubicBezTo>
                  <a:close/>
                  <a:moveTo>
                    <a:pt x="3414" y="0"/>
                  </a:moveTo>
                  <a:cubicBezTo>
                    <a:pt x="3375" y="0"/>
                    <a:pt x="3375" y="0"/>
                    <a:pt x="3375" y="0"/>
                  </a:cubicBezTo>
                  <a:cubicBezTo>
                    <a:pt x="3371" y="22"/>
                    <a:pt x="3362" y="41"/>
                    <a:pt x="3348" y="59"/>
                  </a:cubicBezTo>
                  <a:cubicBezTo>
                    <a:pt x="3302" y="115"/>
                    <a:pt x="3237" y="132"/>
                    <a:pt x="3169" y="144"/>
                  </a:cubicBezTo>
                  <a:cubicBezTo>
                    <a:pt x="3165" y="96"/>
                    <a:pt x="3176" y="44"/>
                    <a:pt x="3197" y="0"/>
                  </a:cubicBezTo>
                  <a:cubicBezTo>
                    <a:pt x="3171" y="0"/>
                    <a:pt x="3171" y="0"/>
                    <a:pt x="3171" y="0"/>
                  </a:cubicBezTo>
                  <a:cubicBezTo>
                    <a:pt x="3151" y="46"/>
                    <a:pt x="3143" y="98"/>
                    <a:pt x="3149" y="155"/>
                  </a:cubicBezTo>
                  <a:cubicBezTo>
                    <a:pt x="3231" y="183"/>
                    <a:pt x="3358" y="113"/>
                    <a:pt x="3414" y="0"/>
                  </a:cubicBezTo>
                  <a:close/>
                  <a:moveTo>
                    <a:pt x="77" y="680"/>
                  </a:moveTo>
                  <a:cubicBezTo>
                    <a:pt x="64" y="685"/>
                    <a:pt x="51" y="689"/>
                    <a:pt x="39" y="694"/>
                  </a:cubicBezTo>
                  <a:cubicBezTo>
                    <a:pt x="26" y="700"/>
                    <a:pt x="13" y="706"/>
                    <a:pt x="0" y="710"/>
                  </a:cubicBezTo>
                  <a:cubicBezTo>
                    <a:pt x="0" y="732"/>
                    <a:pt x="0" y="732"/>
                    <a:pt x="0" y="732"/>
                  </a:cubicBezTo>
                  <a:cubicBezTo>
                    <a:pt x="29" y="721"/>
                    <a:pt x="56" y="706"/>
                    <a:pt x="77" y="680"/>
                  </a:cubicBezTo>
                  <a:close/>
                  <a:moveTo>
                    <a:pt x="3289" y="0"/>
                  </a:moveTo>
                  <a:cubicBezTo>
                    <a:pt x="3279" y="13"/>
                    <a:pt x="3269" y="26"/>
                    <a:pt x="3260" y="40"/>
                  </a:cubicBezTo>
                  <a:cubicBezTo>
                    <a:pt x="3278" y="30"/>
                    <a:pt x="3296" y="16"/>
                    <a:pt x="3313" y="0"/>
                  </a:cubicBezTo>
                  <a:lnTo>
                    <a:pt x="3289" y="0"/>
                  </a:lnTo>
                  <a:close/>
                  <a:moveTo>
                    <a:pt x="3803" y="228"/>
                  </a:moveTo>
                  <a:cubicBezTo>
                    <a:pt x="3807" y="250"/>
                    <a:pt x="3809" y="270"/>
                    <a:pt x="3840" y="265"/>
                  </a:cubicBezTo>
                  <a:cubicBezTo>
                    <a:pt x="3840" y="261"/>
                    <a:pt x="3840" y="261"/>
                    <a:pt x="3840" y="261"/>
                  </a:cubicBezTo>
                  <a:cubicBezTo>
                    <a:pt x="3834" y="243"/>
                    <a:pt x="3828" y="228"/>
                    <a:pt x="3803" y="228"/>
                  </a:cubicBezTo>
                  <a:close/>
                  <a:moveTo>
                    <a:pt x="3788" y="152"/>
                  </a:moveTo>
                  <a:cubicBezTo>
                    <a:pt x="3765" y="165"/>
                    <a:pt x="3754" y="158"/>
                    <a:pt x="3747" y="141"/>
                  </a:cubicBezTo>
                  <a:cubicBezTo>
                    <a:pt x="3741" y="127"/>
                    <a:pt x="3731" y="114"/>
                    <a:pt x="3728" y="99"/>
                  </a:cubicBezTo>
                  <a:cubicBezTo>
                    <a:pt x="3722" y="76"/>
                    <a:pt x="3710" y="62"/>
                    <a:pt x="3685" y="60"/>
                  </a:cubicBezTo>
                  <a:cubicBezTo>
                    <a:pt x="3685" y="32"/>
                    <a:pt x="3673" y="14"/>
                    <a:pt x="3656" y="0"/>
                  </a:cubicBezTo>
                  <a:cubicBezTo>
                    <a:pt x="3596" y="0"/>
                    <a:pt x="3596" y="0"/>
                    <a:pt x="3596" y="0"/>
                  </a:cubicBezTo>
                  <a:cubicBezTo>
                    <a:pt x="3609" y="12"/>
                    <a:pt x="3620" y="25"/>
                    <a:pt x="3631" y="40"/>
                  </a:cubicBezTo>
                  <a:cubicBezTo>
                    <a:pt x="3646" y="60"/>
                    <a:pt x="3657" y="82"/>
                    <a:pt x="3685" y="89"/>
                  </a:cubicBezTo>
                  <a:cubicBezTo>
                    <a:pt x="3692" y="91"/>
                    <a:pt x="3700" y="100"/>
                    <a:pt x="3704" y="108"/>
                  </a:cubicBezTo>
                  <a:cubicBezTo>
                    <a:pt x="3760" y="203"/>
                    <a:pt x="3798" y="305"/>
                    <a:pt x="3820" y="413"/>
                  </a:cubicBezTo>
                  <a:cubicBezTo>
                    <a:pt x="3827" y="450"/>
                    <a:pt x="3825" y="488"/>
                    <a:pt x="3815" y="525"/>
                  </a:cubicBezTo>
                  <a:cubicBezTo>
                    <a:pt x="3811" y="539"/>
                    <a:pt x="3810" y="554"/>
                    <a:pt x="3807" y="568"/>
                  </a:cubicBezTo>
                  <a:cubicBezTo>
                    <a:pt x="3820" y="575"/>
                    <a:pt x="3830" y="577"/>
                    <a:pt x="3840" y="576"/>
                  </a:cubicBezTo>
                  <a:cubicBezTo>
                    <a:pt x="3840" y="343"/>
                    <a:pt x="3840" y="343"/>
                    <a:pt x="3840" y="343"/>
                  </a:cubicBezTo>
                  <a:cubicBezTo>
                    <a:pt x="3834" y="333"/>
                    <a:pt x="3829" y="322"/>
                    <a:pt x="3826" y="311"/>
                  </a:cubicBezTo>
                  <a:cubicBezTo>
                    <a:pt x="3810" y="261"/>
                    <a:pt x="3761" y="220"/>
                    <a:pt x="3788" y="152"/>
                  </a:cubicBezTo>
                  <a:close/>
                  <a:moveTo>
                    <a:pt x="3559" y="1512"/>
                  </a:moveTo>
                  <a:cubicBezTo>
                    <a:pt x="3526" y="1458"/>
                    <a:pt x="3479" y="1418"/>
                    <a:pt x="3424" y="1391"/>
                  </a:cubicBezTo>
                  <a:cubicBezTo>
                    <a:pt x="3381" y="1371"/>
                    <a:pt x="3333" y="1376"/>
                    <a:pt x="3287" y="1379"/>
                  </a:cubicBezTo>
                  <a:cubicBezTo>
                    <a:pt x="3246" y="1382"/>
                    <a:pt x="3208" y="1397"/>
                    <a:pt x="3172" y="1416"/>
                  </a:cubicBezTo>
                  <a:cubicBezTo>
                    <a:pt x="3159" y="1424"/>
                    <a:pt x="3145" y="1431"/>
                    <a:pt x="3126" y="1416"/>
                  </a:cubicBezTo>
                  <a:cubicBezTo>
                    <a:pt x="3185" y="1395"/>
                    <a:pt x="3225" y="1355"/>
                    <a:pt x="3260" y="1309"/>
                  </a:cubicBezTo>
                  <a:cubicBezTo>
                    <a:pt x="3297" y="1260"/>
                    <a:pt x="3310" y="1204"/>
                    <a:pt x="3318" y="1143"/>
                  </a:cubicBezTo>
                  <a:cubicBezTo>
                    <a:pt x="3236" y="1133"/>
                    <a:pt x="3166" y="1161"/>
                    <a:pt x="3103" y="1208"/>
                  </a:cubicBezTo>
                  <a:cubicBezTo>
                    <a:pt x="3041" y="1255"/>
                    <a:pt x="2998" y="1316"/>
                    <a:pt x="2990" y="1398"/>
                  </a:cubicBezTo>
                  <a:cubicBezTo>
                    <a:pt x="2841" y="1409"/>
                    <a:pt x="2710" y="1458"/>
                    <a:pt x="2597" y="1557"/>
                  </a:cubicBezTo>
                  <a:cubicBezTo>
                    <a:pt x="2618" y="1415"/>
                    <a:pt x="2674" y="1287"/>
                    <a:pt x="2740" y="1161"/>
                  </a:cubicBezTo>
                  <a:cubicBezTo>
                    <a:pt x="2766" y="1167"/>
                    <a:pt x="2788" y="1173"/>
                    <a:pt x="2811" y="1176"/>
                  </a:cubicBezTo>
                  <a:cubicBezTo>
                    <a:pt x="2886" y="1183"/>
                    <a:pt x="2957" y="1170"/>
                    <a:pt x="3022" y="1134"/>
                  </a:cubicBezTo>
                  <a:cubicBezTo>
                    <a:pt x="3053" y="1116"/>
                    <a:pt x="3079" y="1089"/>
                    <a:pt x="3105" y="1065"/>
                  </a:cubicBezTo>
                  <a:cubicBezTo>
                    <a:pt x="3116" y="1055"/>
                    <a:pt x="3113" y="1043"/>
                    <a:pt x="3104" y="1031"/>
                  </a:cubicBezTo>
                  <a:cubicBezTo>
                    <a:pt x="3081" y="999"/>
                    <a:pt x="3046" y="988"/>
                    <a:pt x="3012" y="977"/>
                  </a:cubicBezTo>
                  <a:cubicBezTo>
                    <a:pt x="2984" y="968"/>
                    <a:pt x="2955" y="968"/>
                    <a:pt x="2923" y="963"/>
                  </a:cubicBezTo>
                  <a:cubicBezTo>
                    <a:pt x="2962" y="910"/>
                    <a:pt x="3013" y="869"/>
                    <a:pt x="3065" y="824"/>
                  </a:cubicBezTo>
                  <a:cubicBezTo>
                    <a:pt x="3072" y="844"/>
                    <a:pt x="3076" y="863"/>
                    <a:pt x="3085" y="879"/>
                  </a:cubicBezTo>
                  <a:cubicBezTo>
                    <a:pt x="3108" y="919"/>
                    <a:pt x="3148" y="934"/>
                    <a:pt x="3190" y="938"/>
                  </a:cubicBezTo>
                  <a:cubicBezTo>
                    <a:pt x="3237" y="943"/>
                    <a:pt x="3283" y="935"/>
                    <a:pt x="3326" y="915"/>
                  </a:cubicBezTo>
                  <a:cubicBezTo>
                    <a:pt x="3348" y="904"/>
                    <a:pt x="3372" y="896"/>
                    <a:pt x="3396" y="887"/>
                  </a:cubicBezTo>
                  <a:cubicBezTo>
                    <a:pt x="3434" y="872"/>
                    <a:pt x="3474" y="864"/>
                    <a:pt x="3521" y="889"/>
                  </a:cubicBezTo>
                  <a:cubicBezTo>
                    <a:pt x="3503" y="843"/>
                    <a:pt x="3481" y="807"/>
                    <a:pt x="3448" y="787"/>
                  </a:cubicBezTo>
                  <a:cubicBezTo>
                    <a:pt x="3415" y="767"/>
                    <a:pt x="3375" y="761"/>
                    <a:pt x="3334" y="747"/>
                  </a:cubicBezTo>
                  <a:cubicBezTo>
                    <a:pt x="3401" y="673"/>
                    <a:pt x="3439" y="585"/>
                    <a:pt x="3461" y="484"/>
                  </a:cubicBezTo>
                  <a:cubicBezTo>
                    <a:pt x="3452" y="486"/>
                    <a:pt x="3446" y="486"/>
                    <a:pt x="3443" y="489"/>
                  </a:cubicBezTo>
                  <a:cubicBezTo>
                    <a:pt x="3406" y="525"/>
                    <a:pt x="3357" y="535"/>
                    <a:pt x="3311" y="549"/>
                  </a:cubicBezTo>
                  <a:cubicBezTo>
                    <a:pt x="3273" y="562"/>
                    <a:pt x="3233" y="570"/>
                    <a:pt x="3194" y="580"/>
                  </a:cubicBezTo>
                  <a:cubicBezTo>
                    <a:pt x="3181" y="555"/>
                    <a:pt x="3166" y="527"/>
                    <a:pt x="3153" y="498"/>
                  </a:cubicBezTo>
                  <a:cubicBezTo>
                    <a:pt x="3139" y="469"/>
                    <a:pt x="3127" y="440"/>
                    <a:pt x="3114" y="409"/>
                  </a:cubicBezTo>
                  <a:cubicBezTo>
                    <a:pt x="3041" y="440"/>
                    <a:pt x="3022" y="512"/>
                    <a:pt x="3003" y="581"/>
                  </a:cubicBezTo>
                  <a:cubicBezTo>
                    <a:pt x="2983" y="652"/>
                    <a:pt x="2986" y="723"/>
                    <a:pt x="3041" y="782"/>
                  </a:cubicBezTo>
                  <a:cubicBezTo>
                    <a:pt x="3007" y="807"/>
                    <a:pt x="2974" y="830"/>
                    <a:pt x="2944" y="854"/>
                  </a:cubicBezTo>
                  <a:cubicBezTo>
                    <a:pt x="2914" y="879"/>
                    <a:pt x="2886" y="906"/>
                    <a:pt x="2852" y="937"/>
                  </a:cubicBezTo>
                  <a:cubicBezTo>
                    <a:pt x="2855" y="813"/>
                    <a:pt x="2820" y="709"/>
                    <a:pt x="2724" y="630"/>
                  </a:cubicBezTo>
                  <a:cubicBezTo>
                    <a:pt x="2694" y="646"/>
                    <a:pt x="2682" y="675"/>
                    <a:pt x="2666" y="701"/>
                  </a:cubicBezTo>
                  <a:cubicBezTo>
                    <a:pt x="2626" y="765"/>
                    <a:pt x="2621" y="838"/>
                    <a:pt x="2628" y="912"/>
                  </a:cubicBezTo>
                  <a:cubicBezTo>
                    <a:pt x="2635" y="995"/>
                    <a:pt x="2666" y="1072"/>
                    <a:pt x="2699" y="1151"/>
                  </a:cubicBezTo>
                  <a:cubicBezTo>
                    <a:pt x="2639" y="1249"/>
                    <a:pt x="2586" y="1354"/>
                    <a:pt x="2552" y="1467"/>
                  </a:cubicBezTo>
                  <a:cubicBezTo>
                    <a:pt x="2518" y="1578"/>
                    <a:pt x="2495" y="1693"/>
                    <a:pt x="2467" y="1810"/>
                  </a:cubicBezTo>
                  <a:cubicBezTo>
                    <a:pt x="2456" y="1782"/>
                    <a:pt x="2446" y="1755"/>
                    <a:pt x="2437" y="1729"/>
                  </a:cubicBezTo>
                  <a:cubicBezTo>
                    <a:pt x="2515" y="1569"/>
                    <a:pt x="2524" y="1412"/>
                    <a:pt x="2421" y="1256"/>
                  </a:cubicBezTo>
                  <a:cubicBezTo>
                    <a:pt x="2369" y="1290"/>
                    <a:pt x="2340" y="1335"/>
                    <a:pt x="2328" y="1389"/>
                  </a:cubicBezTo>
                  <a:cubicBezTo>
                    <a:pt x="2317" y="1440"/>
                    <a:pt x="2313" y="1493"/>
                    <a:pt x="2306" y="1549"/>
                  </a:cubicBezTo>
                  <a:cubicBezTo>
                    <a:pt x="2228" y="1465"/>
                    <a:pt x="2129" y="1417"/>
                    <a:pt x="2022" y="1375"/>
                  </a:cubicBezTo>
                  <a:cubicBezTo>
                    <a:pt x="2019" y="1358"/>
                    <a:pt x="2013" y="1338"/>
                    <a:pt x="2011" y="1318"/>
                  </a:cubicBezTo>
                  <a:cubicBezTo>
                    <a:pt x="1998" y="1229"/>
                    <a:pt x="1944" y="1171"/>
                    <a:pt x="1871" y="1129"/>
                  </a:cubicBezTo>
                  <a:cubicBezTo>
                    <a:pt x="1842" y="1112"/>
                    <a:pt x="1811" y="1099"/>
                    <a:pt x="1779" y="1090"/>
                  </a:cubicBezTo>
                  <a:cubicBezTo>
                    <a:pt x="1742" y="1079"/>
                    <a:pt x="1727" y="1096"/>
                    <a:pt x="1734" y="1135"/>
                  </a:cubicBezTo>
                  <a:cubicBezTo>
                    <a:pt x="1747" y="1201"/>
                    <a:pt x="1768" y="1264"/>
                    <a:pt x="1818" y="1314"/>
                  </a:cubicBezTo>
                  <a:cubicBezTo>
                    <a:pt x="1819" y="1314"/>
                    <a:pt x="1818" y="1316"/>
                    <a:pt x="1818" y="1318"/>
                  </a:cubicBezTo>
                  <a:cubicBezTo>
                    <a:pt x="1718" y="1318"/>
                    <a:pt x="1610" y="1344"/>
                    <a:pt x="1547" y="1384"/>
                  </a:cubicBezTo>
                  <a:cubicBezTo>
                    <a:pt x="1551" y="1407"/>
                    <a:pt x="1567" y="1421"/>
                    <a:pt x="1586" y="1434"/>
                  </a:cubicBezTo>
                  <a:cubicBezTo>
                    <a:pt x="1648" y="1473"/>
                    <a:pt x="1718" y="1477"/>
                    <a:pt x="1789" y="1476"/>
                  </a:cubicBezTo>
                  <a:cubicBezTo>
                    <a:pt x="1800" y="1475"/>
                    <a:pt x="1810" y="1475"/>
                    <a:pt x="1821" y="1475"/>
                  </a:cubicBezTo>
                  <a:cubicBezTo>
                    <a:pt x="1822" y="1475"/>
                    <a:pt x="1823" y="1476"/>
                    <a:pt x="1827" y="1480"/>
                  </a:cubicBezTo>
                  <a:cubicBezTo>
                    <a:pt x="1775" y="1551"/>
                    <a:pt x="1728" y="1626"/>
                    <a:pt x="1711" y="1717"/>
                  </a:cubicBezTo>
                  <a:cubicBezTo>
                    <a:pt x="1798" y="1727"/>
                    <a:pt x="1866" y="1691"/>
                    <a:pt x="1928" y="1641"/>
                  </a:cubicBezTo>
                  <a:cubicBezTo>
                    <a:pt x="1992" y="1590"/>
                    <a:pt x="2021" y="1520"/>
                    <a:pt x="2021" y="1431"/>
                  </a:cubicBezTo>
                  <a:cubicBezTo>
                    <a:pt x="2130" y="1478"/>
                    <a:pt x="2221" y="1538"/>
                    <a:pt x="2292" y="1632"/>
                  </a:cubicBezTo>
                  <a:cubicBezTo>
                    <a:pt x="2177" y="1615"/>
                    <a:pt x="2081" y="1643"/>
                    <a:pt x="2005" y="1727"/>
                  </a:cubicBezTo>
                  <a:cubicBezTo>
                    <a:pt x="2046" y="1827"/>
                    <a:pt x="2249" y="1878"/>
                    <a:pt x="2382" y="1783"/>
                  </a:cubicBezTo>
                  <a:cubicBezTo>
                    <a:pt x="2410" y="1858"/>
                    <a:pt x="2428" y="1933"/>
                    <a:pt x="2411" y="2012"/>
                  </a:cubicBezTo>
                  <a:cubicBezTo>
                    <a:pt x="2406" y="2036"/>
                    <a:pt x="2397" y="2059"/>
                    <a:pt x="2410" y="2084"/>
                  </a:cubicBezTo>
                  <a:cubicBezTo>
                    <a:pt x="2413" y="2091"/>
                    <a:pt x="2411" y="2103"/>
                    <a:pt x="2408" y="2112"/>
                  </a:cubicBezTo>
                  <a:cubicBezTo>
                    <a:pt x="2403" y="2128"/>
                    <a:pt x="2397" y="2145"/>
                    <a:pt x="2391" y="2161"/>
                  </a:cubicBezTo>
                  <a:cubicBezTo>
                    <a:pt x="2414" y="2161"/>
                    <a:pt x="2414" y="2161"/>
                    <a:pt x="2414" y="2161"/>
                  </a:cubicBezTo>
                  <a:cubicBezTo>
                    <a:pt x="2419" y="2148"/>
                    <a:pt x="2422" y="2134"/>
                    <a:pt x="2430" y="2124"/>
                  </a:cubicBezTo>
                  <a:cubicBezTo>
                    <a:pt x="2444" y="2104"/>
                    <a:pt x="2446" y="2086"/>
                    <a:pt x="2432" y="2065"/>
                  </a:cubicBezTo>
                  <a:cubicBezTo>
                    <a:pt x="2465" y="2036"/>
                    <a:pt x="2459" y="1999"/>
                    <a:pt x="2451" y="1963"/>
                  </a:cubicBezTo>
                  <a:cubicBezTo>
                    <a:pt x="2438" y="1900"/>
                    <a:pt x="2429" y="1836"/>
                    <a:pt x="2405" y="1776"/>
                  </a:cubicBezTo>
                  <a:cubicBezTo>
                    <a:pt x="2399" y="1761"/>
                    <a:pt x="2399" y="1749"/>
                    <a:pt x="2417" y="1745"/>
                  </a:cubicBezTo>
                  <a:cubicBezTo>
                    <a:pt x="2455" y="1806"/>
                    <a:pt x="2444" y="1878"/>
                    <a:pt x="2464" y="1943"/>
                  </a:cubicBezTo>
                  <a:cubicBezTo>
                    <a:pt x="2471" y="1935"/>
                    <a:pt x="2476" y="1928"/>
                    <a:pt x="2478" y="1919"/>
                  </a:cubicBezTo>
                  <a:cubicBezTo>
                    <a:pt x="2495" y="1825"/>
                    <a:pt x="2514" y="1730"/>
                    <a:pt x="2529" y="1635"/>
                  </a:cubicBezTo>
                  <a:cubicBezTo>
                    <a:pt x="2544" y="1544"/>
                    <a:pt x="2573" y="1456"/>
                    <a:pt x="2609" y="1371"/>
                  </a:cubicBezTo>
                  <a:cubicBezTo>
                    <a:pt x="2616" y="1354"/>
                    <a:pt x="2625" y="1339"/>
                    <a:pt x="2633" y="1323"/>
                  </a:cubicBezTo>
                  <a:cubicBezTo>
                    <a:pt x="2627" y="1360"/>
                    <a:pt x="2612" y="1393"/>
                    <a:pt x="2602" y="1428"/>
                  </a:cubicBezTo>
                  <a:cubicBezTo>
                    <a:pt x="2567" y="1546"/>
                    <a:pt x="2542" y="1666"/>
                    <a:pt x="2521" y="1787"/>
                  </a:cubicBezTo>
                  <a:cubicBezTo>
                    <a:pt x="2503" y="1886"/>
                    <a:pt x="2489" y="1986"/>
                    <a:pt x="2473" y="2085"/>
                  </a:cubicBezTo>
                  <a:cubicBezTo>
                    <a:pt x="2469" y="2111"/>
                    <a:pt x="2464" y="2136"/>
                    <a:pt x="2457" y="2161"/>
                  </a:cubicBezTo>
                  <a:cubicBezTo>
                    <a:pt x="2479" y="2161"/>
                    <a:pt x="2479" y="2161"/>
                    <a:pt x="2479" y="2161"/>
                  </a:cubicBezTo>
                  <a:cubicBezTo>
                    <a:pt x="2485" y="2135"/>
                    <a:pt x="2490" y="2109"/>
                    <a:pt x="2495" y="2083"/>
                  </a:cubicBezTo>
                  <a:cubicBezTo>
                    <a:pt x="2497" y="2069"/>
                    <a:pt x="2502" y="2057"/>
                    <a:pt x="2506" y="2040"/>
                  </a:cubicBezTo>
                  <a:cubicBezTo>
                    <a:pt x="2516" y="2045"/>
                    <a:pt x="2523" y="2048"/>
                    <a:pt x="2529" y="2053"/>
                  </a:cubicBezTo>
                  <a:cubicBezTo>
                    <a:pt x="2596" y="2101"/>
                    <a:pt x="2669" y="2097"/>
                    <a:pt x="2742" y="2076"/>
                  </a:cubicBezTo>
                  <a:cubicBezTo>
                    <a:pt x="2781" y="2064"/>
                    <a:pt x="2818" y="2040"/>
                    <a:pt x="2853" y="2017"/>
                  </a:cubicBezTo>
                  <a:cubicBezTo>
                    <a:pt x="2878" y="2001"/>
                    <a:pt x="2897" y="1976"/>
                    <a:pt x="2919" y="1955"/>
                  </a:cubicBezTo>
                  <a:cubicBezTo>
                    <a:pt x="2891" y="1911"/>
                    <a:pt x="2844" y="1908"/>
                    <a:pt x="2801" y="1890"/>
                  </a:cubicBezTo>
                  <a:cubicBezTo>
                    <a:pt x="2874" y="1816"/>
                    <a:pt x="2911" y="1727"/>
                    <a:pt x="2937" y="1628"/>
                  </a:cubicBezTo>
                  <a:cubicBezTo>
                    <a:pt x="2930" y="1625"/>
                    <a:pt x="2923" y="1620"/>
                    <a:pt x="2916" y="1619"/>
                  </a:cubicBezTo>
                  <a:cubicBezTo>
                    <a:pt x="2824" y="1615"/>
                    <a:pt x="2739" y="1631"/>
                    <a:pt x="2666" y="1696"/>
                  </a:cubicBezTo>
                  <a:cubicBezTo>
                    <a:pt x="2621" y="1738"/>
                    <a:pt x="2574" y="1777"/>
                    <a:pt x="2539" y="1829"/>
                  </a:cubicBezTo>
                  <a:cubicBezTo>
                    <a:pt x="2555" y="1709"/>
                    <a:pt x="2601" y="1607"/>
                    <a:pt x="2709" y="1543"/>
                  </a:cubicBezTo>
                  <a:cubicBezTo>
                    <a:pt x="2766" y="1509"/>
                    <a:pt x="2824" y="1477"/>
                    <a:pt x="2889" y="1463"/>
                  </a:cubicBezTo>
                  <a:cubicBezTo>
                    <a:pt x="2969" y="1446"/>
                    <a:pt x="3051" y="1432"/>
                    <a:pt x="3136" y="1452"/>
                  </a:cubicBezTo>
                  <a:cubicBezTo>
                    <a:pt x="3111" y="1572"/>
                    <a:pt x="3197" y="1725"/>
                    <a:pt x="3381" y="1761"/>
                  </a:cubicBezTo>
                  <a:cubicBezTo>
                    <a:pt x="3415" y="1727"/>
                    <a:pt x="3407" y="1686"/>
                    <a:pt x="3397" y="1646"/>
                  </a:cubicBezTo>
                  <a:cubicBezTo>
                    <a:pt x="3390" y="1622"/>
                    <a:pt x="3379" y="1600"/>
                    <a:pt x="3370" y="1577"/>
                  </a:cubicBezTo>
                  <a:cubicBezTo>
                    <a:pt x="3436" y="1565"/>
                    <a:pt x="3498" y="1553"/>
                    <a:pt x="3563" y="1540"/>
                  </a:cubicBezTo>
                  <a:cubicBezTo>
                    <a:pt x="3561" y="1528"/>
                    <a:pt x="3563" y="1518"/>
                    <a:pt x="3559" y="1512"/>
                  </a:cubicBezTo>
                  <a:close/>
                  <a:moveTo>
                    <a:pt x="3423" y="797"/>
                  </a:moveTo>
                  <a:cubicBezTo>
                    <a:pt x="3443" y="804"/>
                    <a:pt x="3462" y="816"/>
                    <a:pt x="3470" y="842"/>
                  </a:cubicBezTo>
                  <a:cubicBezTo>
                    <a:pt x="3424" y="857"/>
                    <a:pt x="3382" y="868"/>
                    <a:pt x="3343" y="885"/>
                  </a:cubicBezTo>
                  <a:cubicBezTo>
                    <a:pt x="3310" y="900"/>
                    <a:pt x="3275" y="903"/>
                    <a:pt x="3241" y="903"/>
                  </a:cubicBezTo>
                  <a:cubicBezTo>
                    <a:pt x="3213" y="904"/>
                    <a:pt x="3188" y="894"/>
                    <a:pt x="3169" y="868"/>
                  </a:cubicBezTo>
                  <a:cubicBezTo>
                    <a:pt x="3199" y="864"/>
                    <a:pt x="3226" y="861"/>
                    <a:pt x="3253" y="858"/>
                  </a:cubicBezTo>
                  <a:cubicBezTo>
                    <a:pt x="3232" y="851"/>
                    <a:pt x="3211" y="850"/>
                    <a:pt x="3191" y="847"/>
                  </a:cubicBezTo>
                  <a:cubicBezTo>
                    <a:pt x="3171" y="844"/>
                    <a:pt x="3149" y="843"/>
                    <a:pt x="3140" y="817"/>
                  </a:cubicBezTo>
                  <a:cubicBezTo>
                    <a:pt x="3169" y="815"/>
                    <a:pt x="3197" y="814"/>
                    <a:pt x="3224" y="811"/>
                  </a:cubicBezTo>
                  <a:cubicBezTo>
                    <a:pt x="3253" y="807"/>
                    <a:pt x="3275" y="781"/>
                    <a:pt x="3307" y="789"/>
                  </a:cubicBezTo>
                  <a:cubicBezTo>
                    <a:pt x="3348" y="763"/>
                    <a:pt x="3386" y="784"/>
                    <a:pt x="3423" y="797"/>
                  </a:cubicBezTo>
                  <a:close/>
                  <a:moveTo>
                    <a:pt x="3269" y="582"/>
                  </a:moveTo>
                  <a:cubicBezTo>
                    <a:pt x="3321" y="570"/>
                    <a:pt x="3373" y="561"/>
                    <a:pt x="3425" y="534"/>
                  </a:cubicBezTo>
                  <a:cubicBezTo>
                    <a:pt x="3415" y="564"/>
                    <a:pt x="3406" y="594"/>
                    <a:pt x="3392" y="623"/>
                  </a:cubicBezTo>
                  <a:cubicBezTo>
                    <a:pt x="3367" y="675"/>
                    <a:pt x="3335" y="722"/>
                    <a:pt x="3288" y="757"/>
                  </a:cubicBezTo>
                  <a:cubicBezTo>
                    <a:pt x="3233" y="798"/>
                    <a:pt x="3195" y="800"/>
                    <a:pt x="3145" y="762"/>
                  </a:cubicBezTo>
                  <a:cubicBezTo>
                    <a:pt x="3184" y="737"/>
                    <a:pt x="3227" y="718"/>
                    <a:pt x="3256" y="679"/>
                  </a:cubicBezTo>
                  <a:cubicBezTo>
                    <a:pt x="3214" y="697"/>
                    <a:pt x="3177" y="727"/>
                    <a:pt x="3130" y="734"/>
                  </a:cubicBezTo>
                  <a:cubicBezTo>
                    <a:pt x="3128" y="728"/>
                    <a:pt x="3126" y="725"/>
                    <a:pt x="3126" y="723"/>
                  </a:cubicBezTo>
                  <a:cubicBezTo>
                    <a:pt x="3126" y="720"/>
                    <a:pt x="3126" y="717"/>
                    <a:pt x="3126" y="715"/>
                  </a:cubicBezTo>
                  <a:cubicBezTo>
                    <a:pt x="3149" y="643"/>
                    <a:pt x="3196" y="598"/>
                    <a:pt x="3269" y="582"/>
                  </a:cubicBezTo>
                  <a:close/>
                  <a:moveTo>
                    <a:pt x="3017" y="647"/>
                  </a:moveTo>
                  <a:cubicBezTo>
                    <a:pt x="3020" y="579"/>
                    <a:pt x="3041" y="516"/>
                    <a:pt x="3079" y="459"/>
                  </a:cubicBezTo>
                  <a:cubicBezTo>
                    <a:pt x="3084" y="452"/>
                    <a:pt x="3093" y="447"/>
                    <a:pt x="3097" y="444"/>
                  </a:cubicBezTo>
                  <a:cubicBezTo>
                    <a:pt x="3114" y="474"/>
                    <a:pt x="3129" y="503"/>
                    <a:pt x="3146" y="531"/>
                  </a:cubicBezTo>
                  <a:cubicBezTo>
                    <a:pt x="3161" y="555"/>
                    <a:pt x="3170" y="581"/>
                    <a:pt x="3166" y="605"/>
                  </a:cubicBezTo>
                  <a:cubicBezTo>
                    <a:pt x="3144" y="628"/>
                    <a:pt x="3125" y="648"/>
                    <a:pt x="3103" y="671"/>
                  </a:cubicBezTo>
                  <a:cubicBezTo>
                    <a:pt x="3099" y="640"/>
                    <a:pt x="3095" y="613"/>
                    <a:pt x="3091" y="586"/>
                  </a:cubicBezTo>
                  <a:cubicBezTo>
                    <a:pt x="3081" y="628"/>
                    <a:pt x="3090" y="672"/>
                    <a:pt x="3063" y="709"/>
                  </a:cubicBezTo>
                  <a:cubicBezTo>
                    <a:pt x="3027" y="695"/>
                    <a:pt x="3015" y="680"/>
                    <a:pt x="3017" y="647"/>
                  </a:cubicBezTo>
                  <a:close/>
                  <a:moveTo>
                    <a:pt x="3008" y="836"/>
                  </a:moveTo>
                  <a:cubicBezTo>
                    <a:pt x="2931" y="931"/>
                    <a:pt x="2890" y="969"/>
                    <a:pt x="2854" y="980"/>
                  </a:cubicBezTo>
                  <a:cubicBezTo>
                    <a:pt x="2896" y="917"/>
                    <a:pt x="2948" y="873"/>
                    <a:pt x="3008" y="836"/>
                  </a:cubicBezTo>
                  <a:close/>
                  <a:moveTo>
                    <a:pt x="2903" y="994"/>
                  </a:moveTo>
                  <a:cubicBezTo>
                    <a:pt x="2923" y="990"/>
                    <a:pt x="2943" y="986"/>
                    <a:pt x="2962" y="988"/>
                  </a:cubicBezTo>
                  <a:cubicBezTo>
                    <a:pt x="3008" y="993"/>
                    <a:pt x="3052" y="1005"/>
                    <a:pt x="3086" y="1041"/>
                  </a:cubicBezTo>
                  <a:cubicBezTo>
                    <a:pt x="3040" y="1135"/>
                    <a:pt x="2858" y="1187"/>
                    <a:pt x="2806" y="1123"/>
                  </a:cubicBezTo>
                  <a:cubicBezTo>
                    <a:pt x="2849" y="1079"/>
                    <a:pt x="2910" y="1074"/>
                    <a:pt x="2969" y="1051"/>
                  </a:cubicBezTo>
                  <a:cubicBezTo>
                    <a:pt x="2909" y="1043"/>
                    <a:pt x="2862" y="1071"/>
                    <a:pt x="2810" y="1085"/>
                  </a:cubicBezTo>
                  <a:cubicBezTo>
                    <a:pt x="2822" y="1029"/>
                    <a:pt x="2856" y="1003"/>
                    <a:pt x="2903" y="994"/>
                  </a:cubicBezTo>
                  <a:close/>
                  <a:moveTo>
                    <a:pt x="2653" y="927"/>
                  </a:moveTo>
                  <a:cubicBezTo>
                    <a:pt x="2630" y="829"/>
                    <a:pt x="2654" y="739"/>
                    <a:pt x="2722" y="660"/>
                  </a:cubicBezTo>
                  <a:cubicBezTo>
                    <a:pt x="2818" y="733"/>
                    <a:pt x="2852" y="877"/>
                    <a:pt x="2819" y="981"/>
                  </a:cubicBezTo>
                  <a:cubicBezTo>
                    <a:pt x="2811" y="1006"/>
                    <a:pt x="2796" y="1030"/>
                    <a:pt x="2765" y="1044"/>
                  </a:cubicBezTo>
                  <a:cubicBezTo>
                    <a:pt x="2758" y="995"/>
                    <a:pt x="2751" y="950"/>
                    <a:pt x="2744" y="904"/>
                  </a:cubicBezTo>
                  <a:cubicBezTo>
                    <a:pt x="2741" y="905"/>
                    <a:pt x="2738" y="905"/>
                    <a:pt x="2735" y="905"/>
                  </a:cubicBezTo>
                  <a:cubicBezTo>
                    <a:pt x="2736" y="951"/>
                    <a:pt x="2736" y="998"/>
                    <a:pt x="2736" y="1045"/>
                  </a:cubicBezTo>
                  <a:cubicBezTo>
                    <a:pt x="2701" y="1037"/>
                    <a:pt x="2671" y="1002"/>
                    <a:pt x="2653" y="927"/>
                  </a:cubicBezTo>
                  <a:close/>
                  <a:moveTo>
                    <a:pt x="1757" y="1111"/>
                  </a:moveTo>
                  <a:cubicBezTo>
                    <a:pt x="1842" y="1110"/>
                    <a:pt x="1959" y="1221"/>
                    <a:pt x="1959" y="1300"/>
                  </a:cubicBezTo>
                  <a:cubicBezTo>
                    <a:pt x="1925" y="1266"/>
                    <a:pt x="1889" y="1231"/>
                    <a:pt x="1853" y="1196"/>
                  </a:cubicBezTo>
                  <a:cubicBezTo>
                    <a:pt x="1851" y="1197"/>
                    <a:pt x="1849" y="1199"/>
                    <a:pt x="1847" y="1201"/>
                  </a:cubicBezTo>
                  <a:cubicBezTo>
                    <a:pt x="1877" y="1248"/>
                    <a:pt x="1928" y="1279"/>
                    <a:pt x="1947" y="1335"/>
                  </a:cubicBezTo>
                  <a:cubicBezTo>
                    <a:pt x="1817" y="1329"/>
                    <a:pt x="1758" y="1226"/>
                    <a:pt x="1757" y="1111"/>
                  </a:cubicBezTo>
                  <a:close/>
                  <a:moveTo>
                    <a:pt x="1726" y="1455"/>
                  </a:moveTo>
                  <a:cubicBezTo>
                    <a:pt x="1671" y="1452"/>
                    <a:pt x="1615" y="1441"/>
                    <a:pt x="1573" y="1394"/>
                  </a:cubicBezTo>
                  <a:cubicBezTo>
                    <a:pt x="1668" y="1346"/>
                    <a:pt x="1764" y="1333"/>
                    <a:pt x="1865" y="1346"/>
                  </a:cubicBezTo>
                  <a:cubicBezTo>
                    <a:pt x="1883" y="1348"/>
                    <a:pt x="1889" y="1361"/>
                    <a:pt x="1894" y="1378"/>
                  </a:cubicBezTo>
                  <a:cubicBezTo>
                    <a:pt x="1835" y="1382"/>
                    <a:pt x="1780" y="1386"/>
                    <a:pt x="1724" y="1389"/>
                  </a:cubicBezTo>
                  <a:cubicBezTo>
                    <a:pt x="1724" y="1392"/>
                    <a:pt x="1724" y="1394"/>
                    <a:pt x="1724" y="1397"/>
                  </a:cubicBezTo>
                  <a:cubicBezTo>
                    <a:pt x="1779" y="1400"/>
                    <a:pt x="1834" y="1403"/>
                    <a:pt x="1898" y="1407"/>
                  </a:cubicBezTo>
                  <a:cubicBezTo>
                    <a:pt x="1842" y="1456"/>
                    <a:pt x="1783" y="1458"/>
                    <a:pt x="1726" y="1455"/>
                  </a:cubicBezTo>
                  <a:close/>
                  <a:moveTo>
                    <a:pt x="1968" y="1560"/>
                  </a:moveTo>
                  <a:cubicBezTo>
                    <a:pt x="1916" y="1644"/>
                    <a:pt x="1838" y="1685"/>
                    <a:pt x="1741" y="1700"/>
                  </a:cubicBezTo>
                  <a:cubicBezTo>
                    <a:pt x="1751" y="1630"/>
                    <a:pt x="1804" y="1525"/>
                    <a:pt x="1855" y="1487"/>
                  </a:cubicBezTo>
                  <a:cubicBezTo>
                    <a:pt x="1880" y="1468"/>
                    <a:pt x="1908" y="1440"/>
                    <a:pt x="1951" y="1458"/>
                  </a:cubicBezTo>
                  <a:cubicBezTo>
                    <a:pt x="1934" y="1499"/>
                    <a:pt x="1900" y="1526"/>
                    <a:pt x="1881" y="1562"/>
                  </a:cubicBezTo>
                  <a:cubicBezTo>
                    <a:pt x="1922" y="1546"/>
                    <a:pt x="1940" y="1505"/>
                    <a:pt x="1973" y="1478"/>
                  </a:cubicBezTo>
                  <a:cubicBezTo>
                    <a:pt x="1983" y="1507"/>
                    <a:pt x="1983" y="1535"/>
                    <a:pt x="1968" y="1560"/>
                  </a:cubicBezTo>
                  <a:close/>
                  <a:moveTo>
                    <a:pt x="2205" y="1513"/>
                  </a:moveTo>
                  <a:cubicBezTo>
                    <a:pt x="2162" y="1479"/>
                    <a:pt x="2114" y="1453"/>
                    <a:pt x="2062" y="1420"/>
                  </a:cubicBezTo>
                  <a:cubicBezTo>
                    <a:pt x="2161" y="1446"/>
                    <a:pt x="2313" y="1557"/>
                    <a:pt x="2325" y="1625"/>
                  </a:cubicBezTo>
                  <a:cubicBezTo>
                    <a:pt x="2286" y="1588"/>
                    <a:pt x="2248" y="1547"/>
                    <a:pt x="2205" y="1513"/>
                  </a:cubicBezTo>
                  <a:close/>
                  <a:moveTo>
                    <a:pt x="2322" y="1740"/>
                  </a:moveTo>
                  <a:cubicBezTo>
                    <a:pt x="2291" y="1787"/>
                    <a:pt x="2255" y="1810"/>
                    <a:pt x="2208" y="1812"/>
                  </a:cubicBezTo>
                  <a:cubicBezTo>
                    <a:pt x="2136" y="1815"/>
                    <a:pt x="2080" y="1778"/>
                    <a:pt x="2026" y="1735"/>
                  </a:cubicBezTo>
                  <a:cubicBezTo>
                    <a:pt x="2100" y="1657"/>
                    <a:pt x="2240" y="1624"/>
                    <a:pt x="2304" y="1669"/>
                  </a:cubicBezTo>
                  <a:cubicBezTo>
                    <a:pt x="2311" y="1682"/>
                    <a:pt x="2318" y="1696"/>
                    <a:pt x="2326" y="1711"/>
                  </a:cubicBezTo>
                  <a:cubicBezTo>
                    <a:pt x="2273" y="1732"/>
                    <a:pt x="2220" y="1726"/>
                    <a:pt x="2164" y="1734"/>
                  </a:cubicBezTo>
                  <a:cubicBezTo>
                    <a:pt x="2208" y="1750"/>
                    <a:pt x="2261" y="1752"/>
                    <a:pt x="2322" y="1740"/>
                  </a:cubicBezTo>
                  <a:close/>
                  <a:moveTo>
                    <a:pt x="2419" y="1625"/>
                  </a:moveTo>
                  <a:cubicBezTo>
                    <a:pt x="2415" y="1564"/>
                    <a:pt x="2411" y="1504"/>
                    <a:pt x="2407" y="1444"/>
                  </a:cubicBezTo>
                  <a:cubicBezTo>
                    <a:pt x="2387" y="1509"/>
                    <a:pt x="2408" y="1577"/>
                    <a:pt x="2386" y="1647"/>
                  </a:cubicBezTo>
                  <a:cubicBezTo>
                    <a:pt x="2299" y="1561"/>
                    <a:pt x="2325" y="1355"/>
                    <a:pt x="2413" y="1285"/>
                  </a:cubicBezTo>
                  <a:cubicBezTo>
                    <a:pt x="2417" y="1290"/>
                    <a:pt x="2422" y="1295"/>
                    <a:pt x="2426" y="1301"/>
                  </a:cubicBezTo>
                  <a:cubicBezTo>
                    <a:pt x="2432" y="1310"/>
                    <a:pt x="2437" y="1320"/>
                    <a:pt x="2442" y="1330"/>
                  </a:cubicBezTo>
                  <a:cubicBezTo>
                    <a:pt x="2483" y="1417"/>
                    <a:pt x="2481" y="1506"/>
                    <a:pt x="2450" y="1595"/>
                  </a:cubicBezTo>
                  <a:cubicBezTo>
                    <a:pt x="2446" y="1607"/>
                    <a:pt x="2435" y="1617"/>
                    <a:pt x="2426" y="1629"/>
                  </a:cubicBezTo>
                  <a:cubicBezTo>
                    <a:pt x="2424" y="1627"/>
                    <a:pt x="2422" y="1626"/>
                    <a:pt x="2419" y="1625"/>
                  </a:cubicBezTo>
                  <a:close/>
                  <a:moveTo>
                    <a:pt x="2889" y="1952"/>
                  </a:moveTo>
                  <a:cubicBezTo>
                    <a:pt x="2863" y="1991"/>
                    <a:pt x="2825" y="2018"/>
                    <a:pt x="2769" y="2043"/>
                  </a:cubicBezTo>
                  <a:cubicBezTo>
                    <a:pt x="2733" y="2058"/>
                    <a:pt x="2697" y="2072"/>
                    <a:pt x="2656" y="2066"/>
                  </a:cubicBezTo>
                  <a:cubicBezTo>
                    <a:pt x="2624" y="2062"/>
                    <a:pt x="2611" y="2052"/>
                    <a:pt x="2597" y="2024"/>
                  </a:cubicBezTo>
                  <a:cubicBezTo>
                    <a:pt x="2651" y="1999"/>
                    <a:pt x="2719" y="2019"/>
                    <a:pt x="2775" y="1970"/>
                  </a:cubicBezTo>
                  <a:cubicBezTo>
                    <a:pt x="2749" y="1975"/>
                    <a:pt x="2732" y="1979"/>
                    <a:pt x="2712" y="1982"/>
                  </a:cubicBezTo>
                  <a:cubicBezTo>
                    <a:pt x="2764" y="1909"/>
                    <a:pt x="2818" y="1900"/>
                    <a:pt x="2889" y="1952"/>
                  </a:cubicBezTo>
                  <a:close/>
                  <a:moveTo>
                    <a:pt x="2564" y="1898"/>
                  </a:moveTo>
                  <a:cubicBezTo>
                    <a:pt x="2569" y="1845"/>
                    <a:pt x="2586" y="1798"/>
                    <a:pt x="2625" y="1760"/>
                  </a:cubicBezTo>
                  <a:cubicBezTo>
                    <a:pt x="2641" y="1743"/>
                    <a:pt x="2661" y="1729"/>
                    <a:pt x="2678" y="1712"/>
                  </a:cubicBezTo>
                  <a:cubicBezTo>
                    <a:pt x="2743" y="1650"/>
                    <a:pt x="2824" y="1638"/>
                    <a:pt x="2913" y="1638"/>
                  </a:cubicBezTo>
                  <a:cubicBezTo>
                    <a:pt x="2904" y="1670"/>
                    <a:pt x="2897" y="1700"/>
                    <a:pt x="2885" y="1728"/>
                  </a:cubicBezTo>
                  <a:cubicBezTo>
                    <a:pt x="2844" y="1831"/>
                    <a:pt x="2770" y="1906"/>
                    <a:pt x="2672" y="1955"/>
                  </a:cubicBezTo>
                  <a:cubicBezTo>
                    <a:pt x="2649" y="1967"/>
                    <a:pt x="2621" y="1967"/>
                    <a:pt x="2596" y="1944"/>
                  </a:cubicBezTo>
                  <a:cubicBezTo>
                    <a:pt x="2637" y="1887"/>
                    <a:pt x="2677" y="1830"/>
                    <a:pt x="2737" y="1776"/>
                  </a:cubicBezTo>
                  <a:cubicBezTo>
                    <a:pt x="2719" y="1784"/>
                    <a:pt x="2708" y="1785"/>
                    <a:pt x="2702" y="1791"/>
                  </a:cubicBezTo>
                  <a:cubicBezTo>
                    <a:pt x="2658" y="1834"/>
                    <a:pt x="2616" y="1877"/>
                    <a:pt x="2569" y="1924"/>
                  </a:cubicBezTo>
                  <a:cubicBezTo>
                    <a:pt x="2567" y="1914"/>
                    <a:pt x="2564" y="1906"/>
                    <a:pt x="2564" y="1898"/>
                  </a:cubicBezTo>
                  <a:close/>
                  <a:moveTo>
                    <a:pt x="2715" y="1511"/>
                  </a:moveTo>
                  <a:cubicBezTo>
                    <a:pt x="2755" y="1476"/>
                    <a:pt x="2822" y="1447"/>
                    <a:pt x="2868" y="1443"/>
                  </a:cubicBezTo>
                  <a:cubicBezTo>
                    <a:pt x="2814" y="1467"/>
                    <a:pt x="2765" y="1489"/>
                    <a:pt x="2715" y="1511"/>
                  </a:cubicBezTo>
                  <a:close/>
                  <a:moveTo>
                    <a:pt x="3071" y="1377"/>
                  </a:moveTo>
                  <a:cubicBezTo>
                    <a:pt x="3096" y="1332"/>
                    <a:pt x="3148" y="1310"/>
                    <a:pt x="3162" y="1261"/>
                  </a:cubicBezTo>
                  <a:cubicBezTo>
                    <a:pt x="3129" y="1288"/>
                    <a:pt x="3095" y="1315"/>
                    <a:pt x="3057" y="1345"/>
                  </a:cubicBezTo>
                  <a:cubicBezTo>
                    <a:pt x="3049" y="1311"/>
                    <a:pt x="3058" y="1290"/>
                    <a:pt x="3072" y="1270"/>
                  </a:cubicBezTo>
                  <a:cubicBezTo>
                    <a:pt x="3103" y="1230"/>
                    <a:pt x="3143" y="1204"/>
                    <a:pt x="3189" y="1184"/>
                  </a:cubicBezTo>
                  <a:cubicBezTo>
                    <a:pt x="3222" y="1169"/>
                    <a:pt x="3256" y="1159"/>
                    <a:pt x="3297" y="1166"/>
                  </a:cubicBezTo>
                  <a:cubicBezTo>
                    <a:pt x="3287" y="1196"/>
                    <a:pt x="3280" y="1224"/>
                    <a:pt x="3269" y="1250"/>
                  </a:cubicBezTo>
                  <a:cubicBezTo>
                    <a:pt x="3248" y="1302"/>
                    <a:pt x="3212" y="1343"/>
                    <a:pt x="3164" y="1372"/>
                  </a:cubicBezTo>
                  <a:cubicBezTo>
                    <a:pt x="3136" y="1388"/>
                    <a:pt x="3106" y="1397"/>
                    <a:pt x="3071" y="1377"/>
                  </a:cubicBezTo>
                  <a:close/>
                  <a:moveTo>
                    <a:pt x="3378" y="1738"/>
                  </a:moveTo>
                  <a:cubicBezTo>
                    <a:pt x="3301" y="1724"/>
                    <a:pt x="3241" y="1688"/>
                    <a:pt x="3197" y="1628"/>
                  </a:cubicBezTo>
                  <a:cubicBezTo>
                    <a:pt x="3176" y="1599"/>
                    <a:pt x="3160" y="1566"/>
                    <a:pt x="3174" y="1524"/>
                  </a:cubicBezTo>
                  <a:cubicBezTo>
                    <a:pt x="3219" y="1563"/>
                    <a:pt x="3251" y="1612"/>
                    <a:pt x="3305" y="1636"/>
                  </a:cubicBezTo>
                  <a:cubicBezTo>
                    <a:pt x="3280" y="1605"/>
                    <a:pt x="3255" y="1574"/>
                    <a:pt x="3225" y="1537"/>
                  </a:cubicBezTo>
                  <a:cubicBezTo>
                    <a:pt x="3266" y="1551"/>
                    <a:pt x="3300" y="1562"/>
                    <a:pt x="3334" y="1574"/>
                  </a:cubicBezTo>
                  <a:cubicBezTo>
                    <a:pt x="3337" y="1575"/>
                    <a:pt x="3340" y="1580"/>
                    <a:pt x="3342" y="1583"/>
                  </a:cubicBezTo>
                  <a:cubicBezTo>
                    <a:pt x="3372" y="1628"/>
                    <a:pt x="3391" y="1677"/>
                    <a:pt x="3378" y="1738"/>
                  </a:cubicBezTo>
                  <a:close/>
                  <a:moveTo>
                    <a:pt x="3366" y="1550"/>
                  </a:moveTo>
                  <a:cubicBezTo>
                    <a:pt x="3309" y="1547"/>
                    <a:pt x="3259" y="1533"/>
                    <a:pt x="3229" y="1472"/>
                  </a:cubicBezTo>
                  <a:cubicBezTo>
                    <a:pt x="3249" y="1469"/>
                    <a:pt x="3264" y="1466"/>
                    <a:pt x="3279" y="1465"/>
                  </a:cubicBezTo>
                  <a:cubicBezTo>
                    <a:pt x="3294" y="1465"/>
                    <a:pt x="3309" y="1469"/>
                    <a:pt x="3325" y="1471"/>
                  </a:cubicBezTo>
                  <a:cubicBezTo>
                    <a:pt x="3338" y="1472"/>
                    <a:pt x="3352" y="1473"/>
                    <a:pt x="3365" y="1475"/>
                  </a:cubicBezTo>
                  <a:cubicBezTo>
                    <a:pt x="3323" y="1444"/>
                    <a:pt x="3275" y="1442"/>
                    <a:pt x="3225" y="1442"/>
                  </a:cubicBezTo>
                  <a:cubicBezTo>
                    <a:pt x="3240" y="1410"/>
                    <a:pt x="3265" y="1402"/>
                    <a:pt x="3291" y="1399"/>
                  </a:cubicBezTo>
                  <a:cubicBezTo>
                    <a:pt x="3351" y="1393"/>
                    <a:pt x="3408" y="1395"/>
                    <a:pt x="3457" y="1438"/>
                  </a:cubicBezTo>
                  <a:cubicBezTo>
                    <a:pt x="3485" y="1462"/>
                    <a:pt x="3518" y="1481"/>
                    <a:pt x="3541" y="1523"/>
                  </a:cubicBezTo>
                  <a:cubicBezTo>
                    <a:pt x="3479" y="1528"/>
                    <a:pt x="3426" y="1554"/>
                    <a:pt x="3366" y="1550"/>
                  </a:cubicBezTo>
                  <a:close/>
                  <a:moveTo>
                    <a:pt x="18" y="867"/>
                  </a:moveTo>
                  <a:cubicBezTo>
                    <a:pt x="12" y="863"/>
                    <a:pt x="6" y="858"/>
                    <a:pt x="0" y="854"/>
                  </a:cubicBezTo>
                  <a:cubicBezTo>
                    <a:pt x="0" y="878"/>
                    <a:pt x="0" y="878"/>
                    <a:pt x="0" y="878"/>
                  </a:cubicBezTo>
                  <a:cubicBezTo>
                    <a:pt x="15" y="891"/>
                    <a:pt x="29" y="905"/>
                    <a:pt x="42" y="921"/>
                  </a:cubicBezTo>
                  <a:cubicBezTo>
                    <a:pt x="59" y="944"/>
                    <a:pt x="73" y="970"/>
                    <a:pt x="90" y="996"/>
                  </a:cubicBezTo>
                  <a:cubicBezTo>
                    <a:pt x="59" y="1011"/>
                    <a:pt x="29" y="1012"/>
                    <a:pt x="0" y="1009"/>
                  </a:cubicBezTo>
                  <a:cubicBezTo>
                    <a:pt x="0" y="1031"/>
                    <a:pt x="0" y="1031"/>
                    <a:pt x="0" y="1031"/>
                  </a:cubicBezTo>
                  <a:cubicBezTo>
                    <a:pt x="38" y="1033"/>
                    <a:pt x="77" y="1028"/>
                    <a:pt x="117" y="1012"/>
                  </a:cubicBezTo>
                  <a:cubicBezTo>
                    <a:pt x="93" y="956"/>
                    <a:pt x="66" y="905"/>
                    <a:pt x="18" y="867"/>
                  </a:cubicBezTo>
                  <a:close/>
                  <a:moveTo>
                    <a:pt x="55" y="580"/>
                  </a:moveTo>
                  <a:cubicBezTo>
                    <a:pt x="58" y="556"/>
                    <a:pt x="63" y="531"/>
                    <a:pt x="63" y="506"/>
                  </a:cubicBezTo>
                  <a:cubicBezTo>
                    <a:pt x="63" y="465"/>
                    <a:pt x="60" y="423"/>
                    <a:pt x="19" y="399"/>
                  </a:cubicBezTo>
                  <a:cubicBezTo>
                    <a:pt x="12" y="402"/>
                    <a:pt x="6" y="406"/>
                    <a:pt x="0" y="409"/>
                  </a:cubicBezTo>
                  <a:cubicBezTo>
                    <a:pt x="0" y="434"/>
                    <a:pt x="0" y="434"/>
                    <a:pt x="0" y="434"/>
                  </a:cubicBezTo>
                  <a:cubicBezTo>
                    <a:pt x="7" y="430"/>
                    <a:pt x="14" y="426"/>
                    <a:pt x="22" y="422"/>
                  </a:cubicBezTo>
                  <a:cubicBezTo>
                    <a:pt x="50" y="478"/>
                    <a:pt x="45" y="530"/>
                    <a:pt x="27" y="581"/>
                  </a:cubicBezTo>
                  <a:cubicBezTo>
                    <a:pt x="26" y="585"/>
                    <a:pt x="24" y="590"/>
                    <a:pt x="21" y="592"/>
                  </a:cubicBezTo>
                  <a:cubicBezTo>
                    <a:pt x="14" y="597"/>
                    <a:pt x="7" y="602"/>
                    <a:pt x="0" y="607"/>
                  </a:cubicBezTo>
                  <a:cubicBezTo>
                    <a:pt x="0" y="634"/>
                    <a:pt x="0" y="634"/>
                    <a:pt x="0" y="634"/>
                  </a:cubicBezTo>
                  <a:cubicBezTo>
                    <a:pt x="17" y="622"/>
                    <a:pt x="37" y="614"/>
                    <a:pt x="59" y="607"/>
                  </a:cubicBezTo>
                  <a:cubicBezTo>
                    <a:pt x="116" y="588"/>
                    <a:pt x="173" y="599"/>
                    <a:pt x="234" y="589"/>
                  </a:cubicBezTo>
                  <a:cubicBezTo>
                    <a:pt x="223" y="635"/>
                    <a:pt x="196" y="662"/>
                    <a:pt x="175" y="692"/>
                  </a:cubicBezTo>
                  <a:cubicBezTo>
                    <a:pt x="139" y="746"/>
                    <a:pt x="84" y="763"/>
                    <a:pt x="25" y="772"/>
                  </a:cubicBezTo>
                  <a:cubicBezTo>
                    <a:pt x="16" y="773"/>
                    <a:pt x="8" y="774"/>
                    <a:pt x="0" y="774"/>
                  </a:cubicBezTo>
                  <a:cubicBezTo>
                    <a:pt x="0" y="796"/>
                    <a:pt x="0" y="796"/>
                    <a:pt x="0" y="796"/>
                  </a:cubicBezTo>
                  <a:cubicBezTo>
                    <a:pt x="8" y="795"/>
                    <a:pt x="17" y="794"/>
                    <a:pt x="26" y="792"/>
                  </a:cubicBezTo>
                  <a:cubicBezTo>
                    <a:pt x="71" y="783"/>
                    <a:pt x="119" y="776"/>
                    <a:pt x="155" y="746"/>
                  </a:cubicBezTo>
                  <a:cubicBezTo>
                    <a:pt x="202" y="706"/>
                    <a:pt x="237" y="655"/>
                    <a:pt x="255" y="594"/>
                  </a:cubicBezTo>
                  <a:cubicBezTo>
                    <a:pt x="257" y="587"/>
                    <a:pt x="253" y="579"/>
                    <a:pt x="251" y="566"/>
                  </a:cubicBezTo>
                  <a:cubicBezTo>
                    <a:pt x="186" y="571"/>
                    <a:pt x="122" y="575"/>
                    <a:pt x="55" y="580"/>
                  </a:cubicBezTo>
                  <a:close/>
                  <a:moveTo>
                    <a:pt x="3740" y="24"/>
                  </a:moveTo>
                  <a:cubicBezTo>
                    <a:pt x="3734" y="17"/>
                    <a:pt x="3730" y="9"/>
                    <a:pt x="3724" y="0"/>
                  </a:cubicBezTo>
                  <a:cubicBezTo>
                    <a:pt x="3693" y="0"/>
                    <a:pt x="3693" y="0"/>
                    <a:pt x="3693" y="0"/>
                  </a:cubicBezTo>
                  <a:cubicBezTo>
                    <a:pt x="3705" y="14"/>
                    <a:pt x="3716" y="28"/>
                    <a:pt x="3728" y="42"/>
                  </a:cubicBezTo>
                  <a:cubicBezTo>
                    <a:pt x="3773" y="97"/>
                    <a:pt x="3810" y="157"/>
                    <a:pt x="3840" y="221"/>
                  </a:cubicBezTo>
                  <a:cubicBezTo>
                    <a:pt x="3840" y="174"/>
                    <a:pt x="3840" y="174"/>
                    <a:pt x="3840" y="174"/>
                  </a:cubicBezTo>
                  <a:cubicBezTo>
                    <a:pt x="3812" y="122"/>
                    <a:pt x="3779" y="72"/>
                    <a:pt x="3740" y="24"/>
                  </a:cubicBezTo>
                  <a:close/>
                </a:path>
              </a:pathLst>
            </a:custGeom>
            <a:solidFill>
              <a:schemeClr val="accent3"/>
            </a:solidFill>
            <a:ln>
              <a:noFill/>
            </a:ln>
          </p:spPr>
        </p:sp>
        <p:sp>
          <p:nvSpPr>
            <p:cNvPr id="18" name="Freeform 9"/>
            <p:cNvSpPr>
              <a:spLocks noEditPoints="1"/>
            </p:cNvSpPr>
            <p:nvPr/>
          </p:nvSpPr>
          <p:spPr bwMode="auto">
            <a:xfrm>
              <a:off x="0" y="-2313"/>
              <a:ext cx="12191768" cy="6864081"/>
            </a:xfrm>
            <a:custGeom>
              <a:avLst/>
              <a:gdLst/>
              <a:ahLst/>
              <a:cxnLst/>
              <a:rect l="0" t="0" r="r" b="b"/>
              <a:pathLst>
                <a:path w="3840" h="2161">
                  <a:moveTo>
                    <a:pt x="3767" y="2161"/>
                  </a:moveTo>
                  <a:cubicBezTo>
                    <a:pt x="3792" y="2161"/>
                    <a:pt x="3792" y="2161"/>
                    <a:pt x="3792" y="2161"/>
                  </a:cubicBezTo>
                  <a:cubicBezTo>
                    <a:pt x="3801" y="2150"/>
                    <a:pt x="3810" y="2139"/>
                    <a:pt x="3819" y="2129"/>
                  </a:cubicBezTo>
                  <a:cubicBezTo>
                    <a:pt x="3826" y="2122"/>
                    <a:pt x="3833" y="2116"/>
                    <a:pt x="3840" y="2109"/>
                  </a:cubicBezTo>
                  <a:cubicBezTo>
                    <a:pt x="3840" y="2086"/>
                    <a:pt x="3840" y="2086"/>
                    <a:pt x="3840" y="2086"/>
                  </a:cubicBezTo>
                  <a:cubicBezTo>
                    <a:pt x="3813" y="2108"/>
                    <a:pt x="3789" y="2134"/>
                    <a:pt x="3767" y="2161"/>
                  </a:cubicBezTo>
                  <a:close/>
                  <a:moveTo>
                    <a:pt x="2102" y="2102"/>
                  </a:moveTo>
                  <a:cubicBezTo>
                    <a:pt x="2066" y="2113"/>
                    <a:pt x="2034" y="2138"/>
                    <a:pt x="1997" y="2160"/>
                  </a:cubicBezTo>
                  <a:cubicBezTo>
                    <a:pt x="1986" y="2061"/>
                    <a:pt x="1945" y="1974"/>
                    <a:pt x="1884" y="1890"/>
                  </a:cubicBezTo>
                  <a:cubicBezTo>
                    <a:pt x="1880" y="1898"/>
                    <a:pt x="1875" y="1903"/>
                    <a:pt x="1876" y="1907"/>
                  </a:cubicBezTo>
                  <a:cubicBezTo>
                    <a:pt x="1878" y="1959"/>
                    <a:pt x="1853" y="2002"/>
                    <a:pt x="1834" y="2046"/>
                  </a:cubicBezTo>
                  <a:cubicBezTo>
                    <a:pt x="1817" y="2083"/>
                    <a:pt x="1797" y="2118"/>
                    <a:pt x="1779" y="2154"/>
                  </a:cubicBezTo>
                  <a:cubicBezTo>
                    <a:pt x="1751" y="2147"/>
                    <a:pt x="1721" y="2139"/>
                    <a:pt x="1690" y="2130"/>
                  </a:cubicBezTo>
                  <a:cubicBezTo>
                    <a:pt x="1660" y="2122"/>
                    <a:pt x="1630" y="2111"/>
                    <a:pt x="1598" y="2101"/>
                  </a:cubicBezTo>
                  <a:cubicBezTo>
                    <a:pt x="1591" y="2122"/>
                    <a:pt x="1589" y="2141"/>
                    <a:pt x="1591" y="2161"/>
                  </a:cubicBezTo>
                  <a:cubicBezTo>
                    <a:pt x="1612" y="2161"/>
                    <a:pt x="1612" y="2161"/>
                    <a:pt x="1612" y="2161"/>
                  </a:cubicBezTo>
                  <a:cubicBezTo>
                    <a:pt x="1612" y="2160"/>
                    <a:pt x="1612" y="2160"/>
                    <a:pt x="1612" y="2160"/>
                  </a:cubicBezTo>
                  <a:cubicBezTo>
                    <a:pt x="1610" y="2151"/>
                    <a:pt x="1612" y="2142"/>
                    <a:pt x="1612" y="2136"/>
                  </a:cubicBezTo>
                  <a:cubicBezTo>
                    <a:pt x="1646" y="2144"/>
                    <a:pt x="1678" y="2152"/>
                    <a:pt x="1710" y="2157"/>
                  </a:cubicBezTo>
                  <a:cubicBezTo>
                    <a:pt x="1715" y="2158"/>
                    <a:pt x="1720" y="2159"/>
                    <a:pt x="1725" y="2161"/>
                  </a:cubicBezTo>
                  <a:cubicBezTo>
                    <a:pt x="1807" y="2161"/>
                    <a:pt x="1807" y="2161"/>
                    <a:pt x="1807" y="2161"/>
                  </a:cubicBezTo>
                  <a:cubicBezTo>
                    <a:pt x="1811" y="2140"/>
                    <a:pt x="1819" y="2120"/>
                    <a:pt x="1830" y="2099"/>
                  </a:cubicBezTo>
                  <a:cubicBezTo>
                    <a:pt x="1855" y="2052"/>
                    <a:pt x="1883" y="2007"/>
                    <a:pt x="1898" y="1950"/>
                  </a:cubicBezTo>
                  <a:cubicBezTo>
                    <a:pt x="1913" y="1978"/>
                    <a:pt x="1930" y="2005"/>
                    <a:pt x="1942" y="2034"/>
                  </a:cubicBezTo>
                  <a:cubicBezTo>
                    <a:pt x="1959" y="2075"/>
                    <a:pt x="1971" y="2117"/>
                    <a:pt x="1974" y="2161"/>
                  </a:cubicBezTo>
                  <a:cubicBezTo>
                    <a:pt x="2037" y="2161"/>
                    <a:pt x="2037" y="2161"/>
                    <a:pt x="2037" y="2161"/>
                  </a:cubicBezTo>
                  <a:cubicBezTo>
                    <a:pt x="2053" y="2147"/>
                    <a:pt x="2074" y="2137"/>
                    <a:pt x="2093" y="2127"/>
                  </a:cubicBezTo>
                  <a:cubicBezTo>
                    <a:pt x="2112" y="2116"/>
                    <a:pt x="2133" y="2110"/>
                    <a:pt x="2158" y="2122"/>
                  </a:cubicBezTo>
                  <a:cubicBezTo>
                    <a:pt x="2152" y="2135"/>
                    <a:pt x="2146" y="2148"/>
                    <a:pt x="2140" y="2161"/>
                  </a:cubicBezTo>
                  <a:cubicBezTo>
                    <a:pt x="2165" y="2161"/>
                    <a:pt x="2165" y="2161"/>
                    <a:pt x="2165" y="2161"/>
                  </a:cubicBezTo>
                  <a:cubicBezTo>
                    <a:pt x="2179" y="2141"/>
                    <a:pt x="2198" y="2125"/>
                    <a:pt x="2227" y="2115"/>
                  </a:cubicBezTo>
                  <a:cubicBezTo>
                    <a:pt x="2180" y="2097"/>
                    <a:pt x="2139" y="2090"/>
                    <a:pt x="2102" y="2102"/>
                  </a:cubicBezTo>
                  <a:close/>
                  <a:moveTo>
                    <a:pt x="234" y="1391"/>
                  </a:moveTo>
                  <a:cubicBezTo>
                    <a:pt x="269" y="1368"/>
                    <a:pt x="307" y="1351"/>
                    <a:pt x="333" y="1324"/>
                  </a:cubicBezTo>
                  <a:cubicBezTo>
                    <a:pt x="360" y="1296"/>
                    <a:pt x="372" y="1256"/>
                    <a:pt x="377" y="1206"/>
                  </a:cubicBezTo>
                  <a:cubicBezTo>
                    <a:pt x="338" y="1242"/>
                    <a:pt x="298" y="1245"/>
                    <a:pt x="257" y="1241"/>
                  </a:cubicBezTo>
                  <a:cubicBezTo>
                    <a:pt x="232" y="1238"/>
                    <a:pt x="207" y="1236"/>
                    <a:pt x="182" y="1231"/>
                  </a:cubicBezTo>
                  <a:cubicBezTo>
                    <a:pt x="135" y="1223"/>
                    <a:pt x="89" y="1227"/>
                    <a:pt x="46" y="1244"/>
                  </a:cubicBezTo>
                  <a:cubicBezTo>
                    <a:pt x="29" y="1250"/>
                    <a:pt x="13" y="1258"/>
                    <a:pt x="0" y="1268"/>
                  </a:cubicBezTo>
                  <a:cubicBezTo>
                    <a:pt x="0" y="1518"/>
                    <a:pt x="0" y="1518"/>
                    <a:pt x="0" y="1518"/>
                  </a:cubicBezTo>
                  <a:cubicBezTo>
                    <a:pt x="18" y="1545"/>
                    <a:pt x="24" y="1579"/>
                    <a:pt x="40" y="1609"/>
                  </a:cubicBezTo>
                  <a:cubicBezTo>
                    <a:pt x="37" y="1582"/>
                    <a:pt x="33" y="1555"/>
                    <a:pt x="30" y="1524"/>
                  </a:cubicBezTo>
                  <a:cubicBezTo>
                    <a:pt x="56" y="1540"/>
                    <a:pt x="80" y="1555"/>
                    <a:pt x="108" y="1572"/>
                  </a:cubicBezTo>
                  <a:cubicBezTo>
                    <a:pt x="117" y="1594"/>
                    <a:pt x="115" y="1621"/>
                    <a:pt x="107" y="1649"/>
                  </a:cubicBezTo>
                  <a:cubicBezTo>
                    <a:pt x="98" y="1680"/>
                    <a:pt x="91" y="1712"/>
                    <a:pt x="82" y="1746"/>
                  </a:cubicBezTo>
                  <a:cubicBezTo>
                    <a:pt x="77" y="1743"/>
                    <a:pt x="67" y="1741"/>
                    <a:pt x="61" y="1735"/>
                  </a:cubicBezTo>
                  <a:cubicBezTo>
                    <a:pt x="37" y="1714"/>
                    <a:pt x="17" y="1692"/>
                    <a:pt x="0" y="1667"/>
                  </a:cubicBezTo>
                  <a:cubicBezTo>
                    <a:pt x="0" y="1706"/>
                    <a:pt x="0" y="1706"/>
                    <a:pt x="0" y="1706"/>
                  </a:cubicBezTo>
                  <a:cubicBezTo>
                    <a:pt x="26" y="1740"/>
                    <a:pt x="59" y="1768"/>
                    <a:pt x="107" y="1774"/>
                  </a:cubicBezTo>
                  <a:cubicBezTo>
                    <a:pt x="112" y="1741"/>
                    <a:pt x="116" y="1710"/>
                    <a:pt x="122" y="1678"/>
                  </a:cubicBezTo>
                  <a:cubicBezTo>
                    <a:pt x="128" y="1647"/>
                    <a:pt x="135" y="1617"/>
                    <a:pt x="141" y="1589"/>
                  </a:cubicBezTo>
                  <a:cubicBezTo>
                    <a:pt x="182" y="1589"/>
                    <a:pt x="222" y="1586"/>
                    <a:pt x="262" y="1588"/>
                  </a:cubicBezTo>
                  <a:cubicBezTo>
                    <a:pt x="310" y="1591"/>
                    <a:pt x="360" y="1588"/>
                    <a:pt x="405" y="1613"/>
                  </a:cubicBezTo>
                  <a:cubicBezTo>
                    <a:pt x="409" y="1615"/>
                    <a:pt x="414" y="1614"/>
                    <a:pt x="424" y="1614"/>
                  </a:cubicBezTo>
                  <a:cubicBezTo>
                    <a:pt x="376" y="1521"/>
                    <a:pt x="317" y="1446"/>
                    <a:pt x="234" y="1391"/>
                  </a:cubicBezTo>
                  <a:close/>
                  <a:moveTo>
                    <a:pt x="28" y="1374"/>
                  </a:moveTo>
                  <a:cubicBezTo>
                    <a:pt x="30" y="1346"/>
                    <a:pt x="51" y="1340"/>
                    <a:pt x="69" y="1332"/>
                  </a:cubicBezTo>
                  <a:cubicBezTo>
                    <a:pt x="88" y="1323"/>
                    <a:pt x="108" y="1317"/>
                    <a:pt x="126" y="1305"/>
                  </a:cubicBezTo>
                  <a:cubicBezTo>
                    <a:pt x="100" y="1309"/>
                    <a:pt x="73" y="1312"/>
                    <a:pt x="43" y="1317"/>
                  </a:cubicBezTo>
                  <a:cubicBezTo>
                    <a:pt x="54" y="1286"/>
                    <a:pt x="76" y="1271"/>
                    <a:pt x="103" y="1264"/>
                  </a:cubicBezTo>
                  <a:cubicBezTo>
                    <a:pt x="137" y="1256"/>
                    <a:pt x="171" y="1250"/>
                    <a:pt x="207" y="1255"/>
                  </a:cubicBezTo>
                  <a:cubicBezTo>
                    <a:pt x="249" y="1262"/>
                    <a:pt x="292" y="1262"/>
                    <a:pt x="340" y="1265"/>
                  </a:cubicBezTo>
                  <a:cubicBezTo>
                    <a:pt x="340" y="1292"/>
                    <a:pt x="324" y="1308"/>
                    <a:pt x="306" y="1320"/>
                  </a:cubicBezTo>
                  <a:cubicBezTo>
                    <a:pt x="274" y="1342"/>
                    <a:pt x="243" y="1373"/>
                    <a:pt x="197" y="1358"/>
                  </a:cubicBezTo>
                  <a:cubicBezTo>
                    <a:pt x="168" y="1374"/>
                    <a:pt x="139" y="1354"/>
                    <a:pt x="111" y="1358"/>
                  </a:cubicBezTo>
                  <a:cubicBezTo>
                    <a:pt x="84" y="1362"/>
                    <a:pt x="57" y="1368"/>
                    <a:pt x="28" y="1374"/>
                  </a:cubicBezTo>
                  <a:close/>
                  <a:moveTo>
                    <a:pt x="376" y="1574"/>
                  </a:moveTo>
                  <a:cubicBezTo>
                    <a:pt x="319" y="1561"/>
                    <a:pt x="266" y="1566"/>
                    <a:pt x="213" y="1568"/>
                  </a:cubicBezTo>
                  <a:cubicBezTo>
                    <a:pt x="138" y="1571"/>
                    <a:pt x="81" y="1539"/>
                    <a:pt x="41" y="1476"/>
                  </a:cubicBezTo>
                  <a:cubicBezTo>
                    <a:pt x="40" y="1474"/>
                    <a:pt x="39" y="1471"/>
                    <a:pt x="39" y="1468"/>
                  </a:cubicBezTo>
                  <a:cubicBezTo>
                    <a:pt x="38" y="1466"/>
                    <a:pt x="39" y="1463"/>
                    <a:pt x="40" y="1456"/>
                  </a:cubicBezTo>
                  <a:cubicBezTo>
                    <a:pt x="87" y="1451"/>
                    <a:pt x="130" y="1470"/>
                    <a:pt x="176" y="1477"/>
                  </a:cubicBezTo>
                  <a:cubicBezTo>
                    <a:pt x="138" y="1447"/>
                    <a:pt x="91" y="1439"/>
                    <a:pt x="47" y="1426"/>
                  </a:cubicBezTo>
                  <a:cubicBezTo>
                    <a:pt x="85" y="1376"/>
                    <a:pt x="123" y="1368"/>
                    <a:pt x="186" y="1394"/>
                  </a:cubicBezTo>
                  <a:cubicBezTo>
                    <a:pt x="240" y="1416"/>
                    <a:pt x="284" y="1453"/>
                    <a:pt x="321" y="1497"/>
                  </a:cubicBezTo>
                  <a:cubicBezTo>
                    <a:pt x="342" y="1520"/>
                    <a:pt x="358" y="1548"/>
                    <a:pt x="376" y="1574"/>
                  </a:cubicBezTo>
                  <a:close/>
                  <a:moveTo>
                    <a:pt x="1637" y="0"/>
                  </a:moveTo>
                  <a:cubicBezTo>
                    <a:pt x="1612" y="0"/>
                    <a:pt x="1612" y="0"/>
                    <a:pt x="1612" y="0"/>
                  </a:cubicBezTo>
                  <a:cubicBezTo>
                    <a:pt x="1614" y="3"/>
                    <a:pt x="1616" y="6"/>
                    <a:pt x="1618" y="9"/>
                  </a:cubicBezTo>
                  <a:cubicBezTo>
                    <a:pt x="1624" y="6"/>
                    <a:pt x="1632" y="4"/>
                    <a:pt x="1637" y="0"/>
                  </a:cubicBezTo>
                  <a:close/>
                  <a:moveTo>
                    <a:pt x="1656" y="290"/>
                  </a:moveTo>
                  <a:cubicBezTo>
                    <a:pt x="1634" y="349"/>
                    <a:pt x="1638" y="405"/>
                    <a:pt x="1650" y="462"/>
                  </a:cubicBezTo>
                  <a:cubicBezTo>
                    <a:pt x="1663" y="521"/>
                    <a:pt x="1697" y="569"/>
                    <a:pt x="1738" y="614"/>
                  </a:cubicBezTo>
                  <a:cubicBezTo>
                    <a:pt x="1799" y="558"/>
                    <a:pt x="1823" y="487"/>
                    <a:pt x="1829" y="409"/>
                  </a:cubicBezTo>
                  <a:cubicBezTo>
                    <a:pt x="1834" y="331"/>
                    <a:pt x="1815" y="259"/>
                    <a:pt x="1758" y="199"/>
                  </a:cubicBezTo>
                  <a:cubicBezTo>
                    <a:pt x="1804" y="136"/>
                    <a:pt x="1840" y="70"/>
                    <a:pt x="1863" y="0"/>
                  </a:cubicBezTo>
                  <a:cubicBezTo>
                    <a:pt x="1838" y="0"/>
                    <a:pt x="1838" y="0"/>
                    <a:pt x="1838" y="0"/>
                  </a:cubicBezTo>
                  <a:cubicBezTo>
                    <a:pt x="1830" y="30"/>
                    <a:pt x="1817" y="58"/>
                    <a:pt x="1803" y="77"/>
                  </a:cubicBezTo>
                  <a:cubicBezTo>
                    <a:pt x="1811" y="51"/>
                    <a:pt x="1819" y="25"/>
                    <a:pt x="1827" y="0"/>
                  </a:cubicBezTo>
                  <a:cubicBezTo>
                    <a:pt x="1807" y="0"/>
                    <a:pt x="1807" y="0"/>
                    <a:pt x="1807" y="0"/>
                  </a:cubicBezTo>
                  <a:cubicBezTo>
                    <a:pt x="1799" y="27"/>
                    <a:pt x="1788" y="54"/>
                    <a:pt x="1774" y="80"/>
                  </a:cubicBezTo>
                  <a:cubicBezTo>
                    <a:pt x="1735" y="152"/>
                    <a:pt x="1693" y="223"/>
                    <a:pt x="1622" y="275"/>
                  </a:cubicBezTo>
                  <a:cubicBezTo>
                    <a:pt x="1547" y="178"/>
                    <a:pt x="1376" y="143"/>
                    <a:pt x="1228" y="260"/>
                  </a:cubicBezTo>
                  <a:cubicBezTo>
                    <a:pt x="1232" y="307"/>
                    <a:pt x="1268" y="328"/>
                    <a:pt x="1305" y="346"/>
                  </a:cubicBezTo>
                  <a:cubicBezTo>
                    <a:pt x="1327" y="357"/>
                    <a:pt x="1352" y="363"/>
                    <a:pt x="1375" y="371"/>
                  </a:cubicBezTo>
                  <a:cubicBezTo>
                    <a:pt x="1342" y="429"/>
                    <a:pt x="1310" y="484"/>
                    <a:pt x="1277" y="541"/>
                  </a:cubicBezTo>
                  <a:cubicBezTo>
                    <a:pt x="1288" y="549"/>
                    <a:pt x="1294" y="556"/>
                    <a:pt x="1301" y="557"/>
                  </a:cubicBezTo>
                  <a:cubicBezTo>
                    <a:pt x="1363" y="567"/>
                    <a:pt x="1425" y="558"/>
                    <a:pt x="1481" y="533"/>
                  </a:cubicBezTo>
                  <a:cubicBezTo>
                    <a:pt x="1524" y="514"/>
                    <a:pt x="1551" y="474"/>
                    <a:pt x="1579" y="437"/>
                  </a:cubicBezTo>
                  <a:cubicBezTo>
                    <a:pt x="1604" y="403"/>
                    <a:pt x="1617" y="365"/>
                    <a:pt x="1625" y="325"/>
                  </a:cubicBezTo>
                  <a:cubicBezTo>
                    <a:pt x="1629" y="310"/>
                    <a:pt x="1632" y="295"/>
                    <a:pt x="1656" y="290"/>
                  </a:cubicBezTo>
                  <a:close/>
                  <a:moveTo>
                    <a:pt x="1665" y="348"/>
                  </a:moveTo>
                  <a:cubicBezTo>
                    <a:pt x="1670" y="317"/>
                    <a:pt x="1683" y="287"/>
                    <a:pt x="1721" y="274"/>
                  </a:cubicBezTo>
                  <a:cubicBezTo>
                    <a:pt x="1739" y="323"/>
                    <a:pt x="1722" y="376"/>
                    <a:pt x="1750" y="418"/>
                  </a:cubicBezTo>
                  <a:cubicBezTo>
                    <a:pt x="1751" y="376"/>
                    <a:pt x="1753" y="333"/>
                    <a:pt x="1755" y="284"/>
                  </a:cubicBezTo>
                  <a:cubicBezTo>
                    <a:pt x="1786" y="300"/>
                    <a:pt x="1796" y="320"/>
                    <a:pt x="1802" y="345"/>
                  </a:cubicBezTo>
                  <a:cubicBezTo>
                    <a:pt x="1813" y="394"/>
                    <a:pt x="1806" y="442"/>
                    <a:pt x="1791" y="489"/>
                  </a:cubicBezTo>
                  <a:cubicBezTo>
                    <a:pt x="1781" y="524"/>
                    <a:pt x="1767" y="556"/>
                    <a:pt x="1735" y="583"/>
                  </a:cubicBezTo>
                  <a:cubicBezTo>
                    <a:pt x="1718" y="556"/>
                    <a:pt x="1701" y="533"/>
                    <a:pt x="1688" y="507"/>
                  </a:cubicBezTo>
                  <a:cubicBezTo>
                    <a:pt x="1663" y="457"/>
                    <a:pt x="1655" y="403"/>
                    <a:pt x="1665" y="348"/>
                  </a:cubicBezTo>
                  <a:close/>
                  <a:moveTo>
                    <a:pt x="1247" y="272"/>
                  </a:moveTo>
                  <a:cubicBezTo>
                    <a:pt x="1308" y="223"/>
                    <a:pt x="1375" y="201"/>
                    <a:pt x="1448" y="206"/>
                  </a:cubicBezTo>
                  <a:cubicBezTo>
                    <a:pt x="1484" y="209"/>
                    <a:pt x="1520" y="218"/>
                    <a:pt x="1543" y="257"/>
                  </a:cubicBezTo>
                  <a:cubicBezTo>
                    <a:pt x="1484" y="266"/>
                    <a:pt x="1426" y="258"/>
                    <a:pt x="1373" y="283"/>
                  </a:cubicBezTo>
                  <a:cubicBezTo>
                    <a:pt x="1412" y="285"/>
                    <a:pt x="1452" y="286"/>
                    <a:pt x="1500" y="287"/>
                  </a:cubicBezTo>
                  <a:cubicBezTo>
                    <a:pt x="1462" y="309"/>
                    <a:pt x="1432" y="327"/>
                    <a:pt x="1401" y="345"/>
                  </a:cubicBezTo>
                  <a:cubicBezTo>
                    <a:pt x="1398" y="347"/>
                    <a:pt x="1393" y="346"/>
                    <a:pt x="1389" y="346"/>
                  </a:cubicBezTo>
                  <a:cubicBezTo>
                    <a:pt x="1334" y="339"/>
                    <a:pt x="1285" y="322"/>
                    <a:pt x="1247" y="272"/>
                  </a:cubicBezTo>
                  <a:close/>
                  <a:moveTo>
                    <a:pt x="1561" y="427"/>
                  </a:moveTo>
                  <a:cubicBezTo>
                    <a:pt x="1527" y="476"/>
                    <a:pt x="1488" y="518"/>
                    <a:pt x="1424" y="528"/>
                  </a:cubicBezTo>
                  <a:cubicBezTo>
                    <a:pt x="1387" y="533"/>
                    <a:pt x="1351" y="546"/>
                    <a:pt x="1305" y="536"/>
                  </a:cubicBezTo>
                  <a:cubicBezTo>
                    <a:pt x="1341" y="485"/>
                    <a:pt x="1356" y="429"/>
                    <a:pt x="1398" y="385"/>
                  </a:cubicBezTo>
                  <a:cubicBezTo>
                    <a:pt x="1438" y="344"/>
                    <a:pt x="1480" y="315"/>
                    <a:pt x="1547" y="332"/>
                  </a:cubicBezTo>
                  <a:cubicBezTo>
                    <a:pt x="1536" y="349"/>
                    <a:pt x="1529" y="363"/>
                    <a:pt x="1519" y="374"/>
                  </a:cubicBezTo>
                  <a:cubicBezTo>
                    <a:pt x="1509" y="386"/>
                    <a:pt x="1496" y="395"/>
                    <a:pt x="1485" y="406"/>
                  </a:cubicBezTo>
                  <a:cubicBezTo>
                    <a:pt x="1475" y="415"/>
                    <a:pt x="1465" y="424"/>
                    <a:pt x="1456" y="434"/>
                  </a:cubicBezTo>
                  <a:cubicBezTo>
                    <a:pt x="1506" y="422"/>
                    <a:pt x="1539" y="387"/>
                    <a:pt x="1571" y="349"/>
                  </a:cubicBezTo>
                  <a:cubicBezTo>
                    <a:pt x="1587" y="381"/>
                    <a:pt x="1576" y="405"/>
                    <a:pt x="1561" y="427"/>
                  </a:cubicBezTo>
                  <a:close/>
                  <a:moveTo>
                    <a:pt x="2363" y="240"/>
                  </a:moveTo>
                  <a:cubicBezTo>
                    <a:pt x="2295" y="191"/>
                    <a:pt x="2217" y="165"/>
                    <a:pt x="2135" y="139"/>
                  </a:cubicBezTo>
                  <a:cubicBezTo>
                    <a:pt x="2120" y="92"/>
                    <a:pt x="2103" y="46"/>
                    <a:pt x="2083" y="0"/>
                  </a:cubicBezTo>
                  <a:cubicBezTo>
                    <a:pt x="2028" y="0"/>
                    <a:pt x="2028" y="0"/>
                    <a:pt x="2028" y="0"/>
                  </a:cubicBezTo>
                  <a:cubicBezTo>
                    <a:pt x="2055" y="53"/>
                    <a:pt x="2079" y="107"/>
                    <a:pt x="2101" y="163"/>
                  </a:cubicBezTo>
                  <a:cubicBezTo>
                    <a:pt x="2080" y="179"/>
                    <a:pt x="2060" y="192"/>
                    <a:pt x="2043" y="208"/>
                  </a:cubicBezTo>
                  <a:cubicBezTo>
                    <a:pt x="1989" y="259"/>
                    <a:pt x="1952" y="322"/>
                    <a:pt x="1938" y="395"/>
                  </a:cubicBezTo>
                  <a:cubicBezTo>
                    <a:pt x="1931" y="430"/>
                    <a:pt x="1935" y="467"/>
                    <a:pt x="1936" y="503"/>
                  </a:cubicBezTo>
                  <a:cubicBezTo>
                    <a:pt x="1936" y="517"/>
                    <a:pt x="1948" y="523"/>
                    <a:pt x="1962" y="525"/>
                  </a:cubicBezTo>
                  <a:cubicBezTo>
                    <a:pt x="2002" y="528"/>
                    <a:pt x="2033" y="508"/>
                    <a:pt x="2064" y="489"/>
                  </a:cubicBezTo>
                  <a:cubicBezTo>
                    <a:pt x="2088" y="474"/>
                    <a:pt x="2108" y="452"/>
                    <a:pt x="2132" y="431"/>
                  </a:cubicBezTo>
                  <a:cubicBezTo>
                    <a:pt x="2147" y="496"/>
                    <a:pt x="2145" y="561"/>
                    <a:pt x="2146" y="629"/>
                  </a:cubicBezTo>
                  <a:cubicBezTo>
                    <a:pt x="2125" y="622"/>
                    <a:pt x="2108" y="612"/>
                    <a:pt x="2090" y="609"/>
                  </a:cubicBezTo>
                  <a:cubicBezTo>
                    <a:pt x="2045" y="600"/>
                    <a:pt x="2008" y="621"/>
                    <a:pt x="1977" y="651"/>
                  </a:cubicBezTo>
                  <a:cubicBezTo>
                    <a:pt x="1943" y="683"/>
                    <a:pt x="1919" y="723"/>
                    <a:pt x="1906" y="768"/>
                  </a:cubicBezTo>
                  <a:cubicBezTo>
                    <a:pt x="1900" y="792"/>
                    <a:pt x="1891" y="816"/>
                    <a:pt x="1882" y="840"/>
                  </a:cubicBezTo>
                  <a:cubicBezTo>
                    <a:pt x="1869" y="879"/>
                    <a:pt x="1849" y="914"/>
                    <a:pt x="1799" y="933"/>
                  </a:cubicBezTo>
                  <a:cubicBezTo>
                    <a:pt x="1846" y="949"/>
                    <a:pt x="1887" y="956"/>
                    <a:pt x="1924" y="944"/>
                  </a:cubicBezTo>
                  <a:cubicBezTo>
                    <a:pt x="1960" y="932"/>
                    <a:pt x="1991" y="906"/>
                    <a:pt x="2028" y="884"/>
                  </a:cubicBezTo>
                  <a:cubicBezTo>
                    <a:pt x="2041" y="983"/>
                    <a:pt x="2083" y="1069"/>
                    <a:pt x="2146" y="1152"/>
                  </a:cubicBezTo>
                  <a:cubicBezTo>
                    <a:pt x="2150" y="1143"/>
                    <a:pt x="2154" y="1139"/>
                    <a:pt x="2154" y="1135"/>
                  </a:cubicBezTo>
                  <a:cubicBezTo>
                    <a:pt x="2150" y="1083"/>
                    <a:pt x="2174" y="1040"/>
                    <a:pt x="2193" y="995"/>
                  </a:cubicBezTo>
                  <a:cubicBezTo>
                    <a:pt x="2209" y="958"/>
                    <a:pt x="2228" y="923"/>
                    <a:pt x="2247" y="886"/>
                  </a:cubicBezTo>
                  <a:cubicBezTo>
                    <a:pt x="2274" y="893"/>
                    <a:pt x="2305" y="900"/>
                    <a:pt x="2335" y="908"/>
                  </a:cubicBezTo>
                  <a:cubicBezTo>
                    <a:pt x="2366" y="917"/>
                    <a:pt x="2396" y="927"/>
                    <a:pt x="2428" y="936"/>
                  </a:cubicBezTo>
                  <a:cubicBezTo>
                    <a:pt x="2452" y="862"/>
                    <a:pt x="2410" y="800"/>
                    <a:pt x="2370" y="740"/>
                  </a:cubicBezTo>
                  <a:cubicBezTo>
                    <a:pt x="2329" y="679"/>
                    <a:pt x="2274" y="635"/>
                    <a:pt x="2193" y="639"/>
                  </a:cubicBezTo>
                  <a:cubicBezTo>
                    <a:pt x="2196" y="596"/>
                    <a:pt x="2200" y="557"/>
                    <a:pt x="2201" y="518"/>
                  </a:cubicBezTo>
                  <a:cubicBezTo>
                    <a:pt x="2202" y="479"/>
                    <a:pt x="2199" y="440"/>
                    <a:pt x="2198" y="394"/>
                  </a:cubicBezTo>
                  <a:cubicBezTo>
                    <a:pt x="2290" y="477"/>
                    <a:pt x="2392" y="519"/>
                    <a:pt x="2515" y="497"/>
                  </a:cubicBezTo>
                  <a:cubicBezTo>
                    <a:pt x="2522" y="464"/>
                    <a:pt x="2507" y="436"/>
                    <a:pt x="2498" y="407"/>
                  </a:cubicBezTo>
                  <a:cubicBezTo>
                    <a:pt x="2475" y="334"/>
                    <a:pt x="2423" y="284"/>
                    <a:pt x="2363" y="240"/>
                  </a:cubicBezTo>
                  <a:close/>
                  <a:moveTo>
                    <a:pt x="2121" y="396"/>
                  </a:moveTo>
                  <a:cubicBezTo>
                    <a:pt x="2112" y="413"/>
                    <a:pt x="2102" y="431"/>
                    <a:pt x="2088" y="444"/>
                  </a:cubicBezTo>
                  <a:cubicBezTo>
                    <a:pt x="2054" y="476"/>
                    <a:pt x="2016" y="502"/>
                    <a:pt x="1966" y="504"/>
                  </a:cubicBezTo>
                  <a:cubicBezTo>
                    <a:pt x="1925" y="408"/>
                    <a:pt x="2004" y="235"/>
                    <a:pt x="2086" y="238"/>
                  </a:cubicBezTo>
                  <a:cubicBezTo>
                    <a:pt x="2093" y="300"/>
                    <a:pt x="2056" y="349"/>
                    <a:pt x="2035" y="409"/>
                  </a:cubicBezTo>
                  <a:cubicBezTo>
                    <a:pt x="2081" y="368"/>
                    <a:pt x="2090" y="314"/>
                    <a:pt x="2113" y="266"/>
                  </a:cubicBezTo>
                  <a:cubicBezTo>
                    <a:pt x="2148" y="312"/>
                    <a:pt x="2145" y="354"/>
                    <a:pt x="2121" y="396"/>
                  </a:cubicBezTo>
                  <a:close/>
                  <a:moveTo>
                    <a:pt x="2164" y="368"/>
                  </a:moveTo>
                  <a:cubicBezTo>
                    <a:pt x="2185" y="440"/>
                    <a:pt x="2184" y="509"/>
                    <a:pt x="2173" y="578"/>
                  </a:cubicBezTo>
                  <a:cubicBezTo>
                    <a:pt x="2151" y="458"/>
                    <a:pt x="2149" y="402"/>
                    <a:pt x="2164" y="368"/>
                  </a:cubicBezTo>
                  <a:close/>
                  <a:moveTo>
                    <a:pt x="2014" y="836"/>
                  </a:moveTo>
                  <a:cubicBezTo>
                    <a:pt x="2008" y="884"/>
                    <a:pt x="1967" y="899"/>
                    <a:pt x="1933" y="919"/>
                  </a:cubicBezTo>
                  <a:cubicBezTo>
                    <a:pt x="1914" y="929"/>
                    <a:pt x="1892" y="936"/>
                    <a:pt x="1868" y="925"/>
                  </a:cubicBezTo>
                  <a:cubicBezTo>
                    <a:pt x="1886" y="881"/>
                    <a:pt x="1905" y="842"/>
                    <a:pt x="1917" y="801"/>
                  </a:cubicBezTo>
                  <a:cubicBezTo>
                    <a:pt x="1928" y="766"/>
                    <a:pt x="1948" y="738"/>
                    <a:pt x="1970" y="711"/>
                  </a:cubicBezTo>
                  <a:cubicBezTo>
                    <a:pt x="1988" y="690"/>
                    <a:pt x="2012" y="677"/>
                    <a:pt x="2044" y="680"/>
                  </a:cubicBezTo>
                  <a:cubicBezTo>
                    <a:pt x="2027" y="705"/>
                    <a:pt x="2012" y="727"/>
                    <a:pt x="1997" y="750"/>
                  </a:cubicBezTo>
                  <a:cubicBezTo>
                    <a:pt x="2016" y="739"/>
                    <a:pt x="2030" y="723"/>
                    <a:pt x="2046" y="710"/>
                  </a:cubicBezTo>
                  <a:cubicBezTo>
                    <a:pt x="2061" y="697"/>
                    <a:pt x="2076" y="681"/>
                    <a:pt x="2102" y="691"/>
                  </a:cubicBezTo>
                  <a:cubicBezTo>
                    <a:pt x="2084" y="715"/>
                    <a:pt x="2067" y="736"/>
                    <a:pt x="2052" y="759"/>
                  </a:cubicBezTo>
                  <a:cubicBezTo>
                    <a:pt x="2036" y="783"/>
                    <a:pt x="2041" y="817"/>
                    <a:pt x="2014" y="836"/>
                  </a:cubicBezTo>
                  <a:close/>
                  <a:moveTo>
                    <a:pt x="2311" y="708"/>
                  </a:moveTo>
                  <a:cubicBezTo>
                    <a:pt x="2361" y="754"/>
                    <a:pt x="2395" y="811"/>
                    <a:pt x="2413" y="877"/>
                  </a:cubicBezTo>
                  <a:cubicBezTo>
                    <a:pt x="2415" y="886"/>
                    <a:pt x="2413" y="896"/>
                    <a:pt x="2413" y="901"/>
                  </a:cubicBezTo>
                  <a:cubicBezTo>
                    <a:pt x="2379" y="894"/>
                    <a:pt x="2347" y="887"/>
                    <a:pt x="2315" y="882"/>
                  </a:cubicBezTo>
                  <a:cubicBezTo>
                    <a:pt x="2287" y="877"/>
                    <a:pt x="2262" y="867"/>
                    <a:pt x="2245" y="849"/>
                  </a:cubicBezTo>
                  <a:cubicBezTo>
                    <a:pt x="2242" y="817"/>
                    <a:pt x="2240" y="789"/>
                    <a:pt x="2237" y="758"/>
                  </a:cubicBezTo>
                  <a:cubicBezTo>
                    <a:pt x="2263" y="775"/>
                    <a:pt x="2286" y="790"/>
                    <a:pt x="2308" y="804"/>
                  </a:cubicBezTo>
                  <a:cubicBezTo>
                    <a:pt x="2284" y="769"/>
                    <a:pt x="2244" y="747"/>
                    <a:pt x="2233" y="703"/>
                  </a:cubicBezTo>
                  <a:cubicBezTo>
                    <a:pt x="2268" y="684"/>
                    <a:pt x="2287" y="685"/>
                    <a:pt x="2311" y="708"/>
                  </a:cubicBezTo>
                  <a:close/>
                  <a:moveTo>
                    <a:pt x="2196" y="942"/>
                  </a:moveTo>
                  <a:cubicBezTo>
                    <a:pt x="2172" y="989"/>
                    <a:pt x="2144" y="1035"/>
                    <a:pt x="2131" y="1092"/>
                  </a:cubicBezTo>
                  <a:cubicBezTo>
                    <a:pt x="2115" y="1064"/>
                    <a:pt x="2097" y="1038"/>
                    <a:pt x="2085" y="1009"/>
                  </a:cubicBezTo>
                  <a:cubicBezTo>
                    <a:pt x="2062" y="956"/>
                    <a:pt x="2047" y="901"/>
                    <a:pt x="2051" y="842"/>
                  </a:cubicBezTo>
                  <a:cubicBezTo>
                    <a:pt x="2055" y="774"/>
                    <a:pt x="2079" y="744"/>
                    <a:pt x="2140" y="730"/>
                  </a:cubicBezTo>
                  <a:cubicBezTo>
                    <a:pt x="2133" y="777"/>
                    <a:pt x="2120" y="822"/>
                    <a:pt x="2131" y="869"/>
                  </a:cubicBezTo>
                  <a:cubicBezTo>
                    <a:pt x="2144" y="825"/>
                    <a:pt x="2146" y="777"/>
                    <a:pt x="2171" y="737"/>
                  </a:cubicBezTo>
                  <a:cubicBezTo>
                    <a:pt x="2177" y="740"/>
                    <a:pt x="2180" y="740"/>
                    <a:pt x="2182" y="742"/>
                  </a:cubicBezTo>
                  <a:cubicBezTo>
                    <a:pt x="2185" y="743"/>
                    <a:pt x="2187" y="745"/>
                    <a:pt x="2188" y="747"/>
                  </a:cubicBezTo>
                  <a:cubicBezTo>
                    <a:pt x="2227" y="811"/>
                    <a:pt x="2231" y="876"/>
                    <a:pt x="2196" y="942"/>
                  </a:cubicBezTo>
                  <a:close/>
                  <a:moveTo>
                    <a:pt x="2186" y="341"/>
                  </a:moveTo>
                  <a:cubicBezTo>
                    <a:pt x="2172" y="318"/>
                    <a:pt x="2164" y="291"/>
                    <a:pt x="2173" y="259"/>
                  </a:cubicBezTo>
                  <a:cubicBezTo>
                    <a:pt x="2215" y="285"/>
                    <a:pt x="2254" y="309"/>
                    <a:pt x="2293" y="333"/>
                  </a:cubicBezTo>
                  <a:cubicBezTo>
                    <a:pt x="2295" y="331"/>
                    <a:pt x="2296" y="329"/>
                    <a:pt x="2298" y="327"/>
                  </a:cubicBezTo>
                  <a:cubicBezTo>
                    <a:pt x="2263" y="296"/>
                    <a:pt x="2228" y="266"/>
                    <a:pt x="2192" y="236"/>
                  </a:cubicBezTo>
                  <a:cubicBezTo>
                    <a:pt x="2221" y="214"/>
                    <a:pt x="2267" y="215"/>
                    <a:pt x="2335" y="250"/>
                  </a:cubicBezTo>
                  <a:cubicBezTo>
                    <a:pt x="2424" y="296"/>
                    <a:pt x="2477" y="372"/>
                    <a:pt x="2493" y="476"/>
                  </a:cubicBezTo>
                  <a:cubicBezTo>
                    <a:pt x="2375" y="501"/>
                    <a:pt x="2244" y="433"/>
                    <a:pt x="2186" y="341"/>
                  </a:cubicBezTo>
                  <a:close/>
                  <a:moveTo>
                    <a:pt x="3427" y="2161"/>
                  </a:moveTo>
                  <a:cubicBezTo>
                    <a:pt x="3453" y="2161"/>
                    <a:pt x="3453" y="2161"/>
                    <a:pt x="3453" y="2161"/>
                  </a:cubicBezTo>
                  <a:cubicBezTo>
                    <a:pt x="3438" y="2123"/>
                    <a:pt x="3425" y="2085"/>
                    <a:pt x="3396" y="2056"/>
                  </a:cubicBezTo>
                  <a:cubicBezTo>
                    <a:pt x="3406" y="2089"/>
                    <a:pt x="3416" y="2122"/>
                    <a:pt x="3427" y="2161"/>
                  </a:cubicBezTo>
                  <a:close/>
                  <a:moveTo>
                    <a:pt x="3373" y="1911"/>
                  </a:moveTo>
                  <a:cubicBezTo>
                    <a:pt x="3329" y="1929"/>
                    <a:pt x="3320" y="1970"/>
                    <a:pt x="3315" y="2011"/>
                  </a:cubicBezTo>
                  <a:cubicBezTo>
                    <a:pt x="3312" y="2036"/>
                    <a:pt x="3314" y="2061"/>
                    <a:pt x="3314" y="2085"/>
                  </a:cubicBezTo>
                  <a:cubicBezTo>
                    <a:pt x="3248" y="2072"/>
                    <a:pt x="3185" y="2059"/>
                    <a:pt x="3121" y="2046"/>
                  </a:cubicBezTo>
                  <a:cubicBezTo>
                    <a:pt x="3117" y="2058"/>
                    <a:pt x="3113" y="2066"/>
                    <a:pt x="3114" y="2073"/>
                  </a:cubicBezTo>
                  <a:cubicBezTo>
                    <a:pt x="3119" y="2104"/>
                    <a:pt x="3128" y="2134"/>
                    <a:pt x="3141" y="2161"/>
                  </a:cubicBezTo>
                  <a:cubicBezTo>
                    <a:pt x="3169" y="2161"/>
                    <a:pt x="3169" y="2161"/>
                    <a:pt x="3169" y="2161"/>
                  </a:cubicBezTo>
                  <a:cubicBezTo>
                    <a:pt x="3154" y="2135"/>
                    <a:pt x="3139" y="2108"/>
                    <a:pt x="3135" y="2071"/>
                  </a:cubicBezTo>
                  <a:cubicBezTo>
                    <a:pt x="3194" y="2089"/>
                    <a:pt x="3253" y="2086"/>
                    <a:pt x="3307" y="2111"/>
                  </a:cubicBezTo>
                  <a:cubicBezTo>
                    <a:pt x="3334" y="2124"/>
                    <a:pt x="3358" y="2139"/>
                    <a:pt x="3376" y="2161"/>
                  </a:cubicBezTo>
                  <a:cubicBezTo>
                    <a:pt x="3413" y="2161"/>
                    <a:pt x="3413" y="2161"/>
                    <a:pt x="3413" y="2161"/>
                  </a:cubicBezTo>
                  <a:cubicBezTo>
                    <a:pt x="3389" y="2139"/>
                    <a:pt x="3367" y="2121"/>
                    <a:pt x="3346" y="2102"/>
                  </a:cubicBezTo>
                  <a:cubicBezTo>
                    <a:pt x="3343" y="2099"/>
                    <a:pt x="3342" y="2094"/>
                    <a:pt x="3341" y="2090"/>
                  </a:cubicBezTo>
                  <a:cubicBezTo>
                    <a:pt x="3331" y="2037"/>
                    <a:pt x="3332" y="1985"/>
                    <a:pt x="3367" y="1933"/>
                  </a:cubicBezTo>
                  <a:cubicBezTo>
                    <a:pt x="3433" y="1975"/>
                    <a:pt x="3475" y="2031"/>
                    <a:pt x="3493" y="2103"/>
                  </a:cubicBezTo>
                  <a:cubicBezTo>
                    <a:pt x="3497" y="2122"/>
                    <a:pt x="3500" y="2141"/>
                    <a:pt x="3497" y="2161"/>
                  </a:cubicBezTo>
                  <a:cubicBezTo>
                    <a:pt x="3519" y="2161"/>
                    <a:pt x="3519" y="2161"/>
                    <a:pt x="3519" y="2161"/>
                  </a:cubicBezTo>
                  <a:cubicBezTo>
                    <a:pt x="3519" y="2074"/>
                    <a:pt x="3474" y="1978"/>
                    <a:pt x="3373" y="1911"/>
                  </a:cubicBezTo>
                  <a:close/>
                </a:path>
              </a:pathLst>
            </a:custGeom>
            <a:solidFill>
              <a:schemeClr val="accent2"/>
            </a:solidFill>
            <a:ln>
              <a:noFill/>
            </a:ln>
          </p:spPr>
        </p:sp>
        <p:sp>
          <p:nvSpPr>
            <p:cNvPr id="13" name="Freeform 5"/>
            <p:cNvSpPr>
              <a:spLocks noEditPoints="1"/>
            </p:cNvSpPr>
            <p:nvPr/>
          </p:nvSpPr>
          <p:spPr bwMode="auto">
            <a:xfrm>
              <a:off x="-1" y="3175"/>
              <a:ext cx="12191769" cy="6919008"/>
            </a:xfrm>
            <a:custGeom>
              <a:avLst/>
              <a:gdLst/>
              <a:ahLst/>
              <a:cxnLst/>
              <a:rect l="0" t="0" r="r" b="b"/>
              <a:pathLst>
                <a:path w="3840" h="2178">
                  <a:moveTo>
                    <a:pt x="224" y="0"/>
                  </a:moveTo>
                  <a:cubicBezTo>
                    <a:pt x="223" y="7"/>
                    <a:pt x="223" y="14"/>
                    <a:pt x="222" y="20"/>
                  </a:cubicBezTo>
                  <a:cubicBezTo>
                    <a:pt x="221" y="34"/>
                    <a:pt x="221" y="48"/>
                    <a:pt x="220" y="61"/>
                  </a:cubicBezTo>
                  <a:cubicBezTo>
                    <a:pt x="233" y="42"/>
                    <a:pt x="240" y="21"/>
                    <a:pt x="243" y="0"/>
                  </a:cubicBezTo>
                  <a:lnTo>
                    <a:pt x="224" y="0"/>
                  </a:lnTo>
                  <a:close/>
                  <a:moveTo>
                    <a:pt x="60" y="0"/>
                  </a:moveTo>
                  <a:cubicBezTo>
                    <a:pt x="59" y="3"/>
                    <a:pt x="58" y="6"/>
                    <a:pt x="56" y="9"/>
                  </a:cubicBezTo>
                  <a:cubicBezTo>
                    <a:pt x="60" y="6"/>
                    <a:pt x="63" y="3"/>
                    <a:pt x="67" y="0"/>
                  </a:cubicBezTo>
                  <a:lnTo>
                    <a:pt x="60" y="0"/>
                  </a:lnTo>
                  <a:close/>
                  <a:moveTo>
                    <a:pt x="1209" y="90"/>
                  </a:moveTo>
                  <a:cubicBezTo>
                    <a:pt x="1181" y="65"/>
                    <a:pt x="1167" y="33"/>
                    <a:pt x="1155" y="0"/>
                  </a:cubicBezTo>
                  <a:cubicBezTo>
                    <a:pt x="1130" y="0"/>
                    <a:pt x="1130" y="0"/>
                    <a:pt x="1130" y="0"/>
                  </a:cubicBezTo>
                  <a:cubicBezTo>
                    <a:pt x="1138" y="25"/>
                    <a:pt x="1148" y="50"/>
                    <a:pt x="1162" y="75"/>
                  </a:cubicBezTo>
                  <a:cubicBezTo>
                    <a:pt x="1132" y="66"/>
                    <a:pt x="1101" y="59"/>
                    <a:pt x="1072" y="46"/>
                  </a:cubicBezTo>
                  <a:cubicBezTo>
                    <a:pt x="1043" y="34"/>
                    <a:pt x="1014" y="19"/>
                    <a:pt x="989" y="0"/>
                  </a:cubicBezTo>
                  <a:cubicBezTo>
                    <a:pt x="952" y="0"/>
                    <a:pt x="952" y="0"/>
                    <a:pt x="952" y="0"/>
                  </a:cubicBezTo>
                  <a:cubicBezTo>
                    <a:pt x="1028" y="59"/>
                    <a:pt x="1116" y="92"/>
                    <a:pt x="1215" y="108"/>
                  </a:cubicBezTo>
                  <a:cubicBezTo>
                    <a:pt x="1212" y="99"/>
                    <a:pt x="1212" y="93"/>
                    <a:pt x="1209" y="90"/>
                  </a:cubicBezTo>
                  <a:close/>
                  <a:moveTo>
                    <a:pt x="812" y="188"/>
                  </a:moveTo>
                  <a:cubicBezTo>
                    <a:pt x="858" y="167"/>
                    <a:pt x="892" y="144"/>
                    <a:pt x="911" y="110"/>
                  </a:cubicBezTo>
                  <a:cubicBezTo>
                    <a:pt x="928" y="78"/>
                    <a:pt x="933" y="39"/>
                    <a:pt x="944" y="0"/>
                  </a:cubicBezTo>
                  <a:cubicBezTo>
                    <a:pt x="916" y="0"/>
                    <a:pt x="916" y="0"/>
                    <a:pt x="916" y="0"/>
                  </a:cubicBezTo>
                  <a:cubicBezTo>
                    <a:pt x="921" y="29"/>
                    <a:pt x="908" y="57"/>
                    <a:pt x="900" y="85"/>
                  </a:cubicBezTo>
                  <a:cubicBezTo>
                    <a:pt x="894" y="106"/>
                    <a:pt x="883" y="126"/>
                    <a:pt x="857" y="134"/>
                  </a:cubicBezTo>
                  <a:cubicBezTo>
                    <a:pt x="840" y="90"/>
                    <a:pt x="827" y="48"/>
                    <a:pt x="808" y="10"/>
                  </a:cubicBezTo>
                  <a:cubicBezTo>
                    <a:pt x="806" y="7"/>
                    <a:pt x="804" y="3"/>
                    <a:pt x="803" y="0"/>
                  </a:cubicBezTo>
                  <a:cubicBezTo>
                    <a:pt x="780" y="0"/>
                    <a:pt x="780" y="0"/>
                    <a:pt x="780" y="0"/>
                  </a:cubicBezTo>
                  <a:cubicBezTo>
                    <a:pt x="791" y="20"/>
                    <a:pt x="800" y="42"/>
                    <a:pt x="809" y="63"/>
                  </a:cubicBezTo>
                  <a:cubicBezTo>
                    <a:pt x="826" y="101"/>
                    <a:pt x="835" y="139"/>
                    <a:pt x="812" y="188"/>
                  </a:cubicBezTo>
                  <a:close/>
                  <a:moveTo>
                    <a:pt x="3840" y="1212"/>
                  </a:moveTo>
                  <a:cubicBezTo>
                    <a:pt x="3840" y="1188"/>
                    <a:pt x="3840" y="1188"/>
                    <a:pt x="3840" y="1188"/>
                  </a:cubicBezTo>
                  <a:cubicBezTo>
                    <a:pt x="3815" y="1174"/>
                    <a:pt x="3790" y="1162"/>
                    <a:pt x="3761" y="1158"/>
                  </a:cubicBezTo>
                  <a:cubicBezTo>
                    <a:pt x="3786" y="1178"/>
                    <a:pt x="3815" y="1192"/>
                    <a:pt x="3840" y="1212"/>
                  </a:cubicBezTo>
                  <a:close/>
                  <a:moveTo>
                    <a:pt x="1082" y="1289"/>
                  </a:moveTo>
                  <a:cubicBezTo>
                    <a:pt x="1118" y="1215"/>
                    <a:pt x="1157" y="1142"/>
                    <a:pt x="1225" y="1086"/>
                  </a:cubicBezTo>
                  <a:cubicBezTo>
                    <a:pt x="1304" y="1180"/>
                    <a:pt x="1477" y="1206"/>
                    <a:pt x="1619" y="1082"/>
                  </a:cubicBezTo>
                  <a:cubicBezTo>
                    <a:pt x="1613" y="1035"/>
                    <a:pt x="1576" y="1016"/>
                    <a:pt x="1538" y="1000"/>
                  </a:cubicBezTo>
                  <a:cubicBezTo>
                    <a:pt x="1515" y="990"/>
                    <a:pt x="1490" y="985"/>
                    <a:pt x="1467" y="979"/>
                  </a:cubicBezTo>
                  <a:cubicBezTo>
                    <a:pt x="1497" y="919"/>
                    <a:pt x="1526" y="862"/>
                    <a:pt x="1556" y="804"/>
                  </a:cubicBezTo>
                  <a:cubicBezTo>
                    <a:pt x="1545" y="797"/>
                    <a:pt x="1539" y="790"/>
                    <a:pt x="1532" y="789"/>
                  </a:cubicBezTo>
                  <a:cubicBezTo>
                    <a:pt x="1469" y="782"/>
                    <a:pt x="1408" y="794"/>
                    <a:pt x="1353" y="822"/>
                  </a:cubicBezTo>
                  <a:cubicBezTo>
                    <a:pt x="1311" y="843"/>
                    <a:pt x="1286" y="885"/>
                    <a:pt x="1260" y="923"/>
                  </a:cubicBezTo>
                  <a:cubicBezTo>
                    <a:pt x="1237" y="957"/>
                    <a:pt x="1225" y="996"/>
                    <a:pt x="1219" y="1036"/>
                  </a:cubicBezTo>
                  <a:cubicBezTo>
                    <a:pt x="1216" y="1051"/>
                    <a:pt x="1214" y="1067"/>
                    <a:pt x="1191" y="1073"/>
                  </a:cubicBezTo>
                  <a:cubicBezTo>
                    <a:pt x="1210" y="1013"/>
                    <a:pt x="1203" y="957"/>
                    <a:pt x="1188" y="901"/>
                  </a:cubicBezTo>
                  <a:cubicBezTo>
                    <a:pt x="1172" y="842"/>
                    <a:pt x="1135" y="797"/>
                    <a:pt x="1093" y="753"/>
                  </a:cubicBezTo>
                  <a:cubicBezTo>
                    <a:pt x="1035" y="812"/>
                    <a:pt x="1014" y="885"/>
                    <a:pt x="1012" y="963"/>
                  </a:cubicBezTo>
                  <a:cubicBezTo>
                    <a:pt x="1010" y="1041"/>
                    <a:pt x="1032" y="1112"/>
                    <a:pt x="1092" y="1169"/>
                  </a:cubicBezTo>
                  <a:cubicBezTo>
                    <a:pt x="1010" y="1294"/>
                    <a:pt x="968" y="1427"/>
                    <a:pt x="977" y="1577"/>
                  </a:cubicBezTo>
                  <a:cubicBezTo>
                    <a:pt x="878" y="1473"/>
                    <a:pt x="811" y="1351"/>
                    <a:pt x="752" y="1221"/>
                  </a:cubicBezTo>
                  <a:cubicBezTo>
                    <a:pt x="772" y="1204"/>
                    <a:pt x="791" y="1191"/>
                    <a:pt x="807" y="1174"/>
                  </a:cubicBezTo>
                  <a:cubicBezTo>
                    <a:pt x="859" y="1120"/>
                    <a:pt x="893" y="1055"/>
                    <a:pt x="903" y="982"/>
                  </a:cubicBezTo>
                  <a:cubicBezTo>
                    <a:pt x="909" y="947"/>
                    <a:pt x="903" y="910"/>
                    <a:pt x="900" y="874"/>
                  </a:cubicBezTo>
                  <a:cubicBezTo>
                    <a:pt x="899" y="859"/>
                    <a:pt x="887" y="854"/>
                    <a:pt x="872" y="854"/>
                  </a:cubicBezTo>
                  <a:cubicBezTo>
                    <a:pt x="833" y="852"/>
                    <a:pt x="803" y="873"/>
                    <a:pt x="773" y="894"/>
                  </a:cubicBezTo>
                  <a:cubicBezTo>
                    <a:pt x="750" y="910"/>
                    <a:pt x="731" y="933"/>
                    <a:pt x="707" y="955"/>
                  </a:cubicBezTo>
                  <a:cubicBezTo>
                    <a:pt x="690" y="892"/>
                    <a:pt x="688" y="827"/>
                    <a:pt x="684" y="758"/>
                  </a:cubicBezTo>
                  <a:cubicBezTo>
                    <a:pt x="705" y="765"/>
                    <a:pt x="723" y="773"/>
                    <a:pt x="741" y="776"/>
                  </a:cubicBezTo>
                  <a:cubicBezTo>
                    <a:pt x="787" y="782"/>
                    <a:pt x="823" y="759"/>
                    <a:pt x="852" y="729"/>
                  </a:cubicBezTo>
                  <a:cubicBezTo>
                    <a:pt x="884" y="695"/>
                    <a:pt x="906" y="654"/>
                    <a:pt x="917" y="608"/>
                  </a:cubicBezTo>
                  <a:cubicBezTo>
                    <a:pt x="922" y="583"/>
                    <a:pt x="930" y="559"/>
                    <a:pt x="937" y="535"/>
                  </a:cubicBezTo>
                  <a:cubicBezTo>
                    <a:pt x="949" y="495"/>
                    <a:pt x="967" y="460"/>
                    <a:pt x="1016" y="438"/>
                  </a:cubicBezTo>
                  <a:cubicBezTo>
                    <a:pt x="968" y="424"/>
                    <a:pt x="927" y="419"/>
                    <a:pt x="890" y="433"/>
                  </a:cubicBezTo>
                  <a:cubicBezTo>
                    <a:pt x="855" y="446"/>
                    <a:pt x="825" y="474"/>
                    <a:pt x="789" y="498"/>
                  </a:cubicBezTo>
                  <a:cubicBezTo>
                    <a:pt x="772" y="400"/>
                    <a:pt x="725" y="316"/>
                    <a:pt x="659" y="236"/>
                  </a:cubicBezTo>
                  <a:cubicBezTo>
                    <a:pt x="655" y="245"/>
                    <a:pt x="651" y="249"/>
                    <a:pt x="652" y="254"/>
                  </a:cubicBezTo>
                  <a:cubicBezTo>
                    <a:pt x="658" y="305"/>
                    <a:pt x="636" y="349"/>
                    <a:pt x="619" y="395"/>
                  </a:cubicBezTo>
                  <a:cubicBezTo>
                    <a:pt x="605" y="433"/>
                    <a:pt x="587" y="469"/>
                    <a:pt x="571" y="506"/>
                  </a:cubicBezTo>
                  <a:cubicBezTo>
                    <a:pt x="543" y="501"/>
                    <a:pt x="512" y="496"/>
                    <a:pt x="481" y="489"/>
                  </a:cubicBezTo>
                  <a:cubicBezTo>
                    <a:pt x="450" y="482"/>
                    <a:pt x="420" y="473"/>
                    <a:pt x="387" y="465"/>
                  </a:cubicBezTo>
                  <a:cubicBezTo>
                    <a:pt x="367" y="541"/>
                    <a:pt x="412" y="600"/>
                    <a:pt x="455" y="658"/>
                  </a:cubicBezTo>
                  <a:cubicBezTo>
                    <a:pt x="499" y="717"/>
                    <a:pt x="556" y="758"/>
                    <a:pt x="637" y="751"/>
                  </a:cubicBezTo>
                  <a:cubicBezTo>
                    <a:pt x="636" y="794"/>
                    <a:pt x="634" y="833"/>
                    <a:pt x="635" y="872"/>
                  </a:cubicBezTo>
                  <a:cubicBezTo>
                    <a:pt x="636" y="911"/>
                    <a:pt x="640" y="950"/>
                    <a:pt x="644" y="996"/>
                  </a:cubicBezTo>
                  <a:cubicBezTo>
                    <a:pt x="548" y="918"/>
                    <a:pt x="444" y="880"/>
                    <a:pt x="322" y="909"/>
                  </a:cubicBezTo>
                  <a:cubicBezTo>
                    <a:pt x="317" y="941"/>
                    <a:pt x="332" y="969"/>
                    <a:pt x="343" y="997"/>
                  </a:cubicBezTo>
                  <a:cubicBezTo>
                    <a:pt x="369" y="1069"/>
                    <a:pt x="424" y="1117"/>
                    <a:pt x="486" y="1157"/>
                  </a:cubicBezTo>
                  <a:cubicBezTo>
                    <a:pt x="557" y="1203"/>
                    <a:pt x="636" y="1225"/>
                    <a:pt x="719" y="1247"/>
                  </a:cubicBezTo>
                  <a:cubicBezTo>
                    <a:pt x="760" y="1355"/>
                    <a:pt x="810" y="1461"/>
                    <a:pt x="878" y="1557"/>
                  </a:cubicBezTo>
                  <a:cubicBezTo>
                    <a:pt x="945" y="1652"/>
                    <a:pt x="1022" y="1740"/>
                    <a:pt x="1098" y="1835"/>
                  </a:cubicBezTo>
                  <a:cubicBezTo>
                    <a:pt x="1068" y="1826"/>
                    <a:pt x="1041" y="1817"/>
                    <a:pt x="1015" y="1809"/>
                  </a:cubicBezTo>
                  <a:cubicBezTo>
                    <a:pt x="936" y="1649"/>
                    <a:pt x="818" y="1546"/>
                    <a:pt x="631" y="1532"/>
                  </a:cubicBezTo>
                  <a:cubicBezTo>
                    <a:pt x="626" y="1593"/>
                    <a:pt x="644" y="1644"/>
                    <a:pt x="680" y="1687"/>
                  </a:cubicBezTo>
                  <a:cubicBezTo>
                    <a:pt x="713" y="1727"/>
                    <a:pt x="753" y="1762"/>
                    <a:pt x="792" y="1802"/>
                  </a:cubicBezTo>
                  <a:cubicBezTo>
                    <a:pt x="678" y="1812"/>
                    <a:pt x="580" y="1861"/>
                    <a:pt x="481" y="1920"/>
                  </a:cubicBezTo>
                  <a:cubicBezTo>
                    <a:pt x="466" y="1912"/>
                    <a:pt x="446" y="1904"/>
                    <a:pt x="429" y="1893"/>
                  </a:cubicBezTo>
                  <a:cubicBezTo>
                    <a:pt x="351" y="1849"/>
                    <a:pt x="272" y="1856"/>
                    <a:pt x="194" y="1888"/>
                  </a:cubicBezTo>
                  <a:cubicBezTo>
                    <a:pt x="163" y="1901"/>
                    <a:pt x="133" y="1917"/>
                    <a:pt x="106" y="1937"/>
                  </a:cubicBezTo>
                  <a:cubicBezTo>
                    <a:pt x="75" y="1959"/>
                    <a:pt x="80" y="1982"/>
                    <a:pt x="115" y="2000"/>
                  </a:cubicBezTo>
                  <a:cubicBezTo>
                    <a:pt x="175" y="2030"/>
                    <a:pt x="238" y="2053"/>
                    <a:pt x="307" y="2043"/>
                  </a:cubicBezTo>
                  <a:cubicBezTo>
                    <a:pt x="308" y="2043"/>
                    <a:pt x="309" y="2045"/>
                    <a:pt x="310" y="2046"/>
                  </a:cubicBezTo>
                  <a:cubicBezTo>
                    <a:pt x="283" y="2081"/>
                    <a:pt x="259" y="2121"/>
                    <a:pt x="240" y="2161"/>
                  </a:cubicBezTo>
                  <a:cubicBezTo>
                    <a:pt x="263" y="2161"/>
                    <a:pt x="263" y="2161"/>
                    <a:pt x="263" y="2161"/>
                  </a:cubicBezTo>
                  <a:cubicBezTo>
                    <a:pt x="288" y="2111"/>
                    <a:pt x="321" y="2066"/>
                    <a:pt x="362" y="2026"/>
                  </a:cubicBezTo>
                  <a:cubicBezTo>
                    <a:pt x="374" y="2013"/>
                    <a:pt x="388" y="2016"/>
                    <a:pt x="405" y="2023"/>
                  </a:cubicBezTo>
                  <a:cubicBezTo>
                    <a:pt x="373" y="2070"/>
                    <a:pt x="342" y="2115"/>
                    <a:pt x="311" y="2161"/>
                  </a:cubicBezTo>
                  <a:cubicBezTo>
                    <a:pt x="322" y="2161"/>
                    <a:pt x="322" y="2161"/>
                    <a:pt x="322" y="2161"/>
                  </a:cubicBezTo>
                  <a:cubicBezTo>
                    <a:pt x="356" y="2122"/>
                    <a:pt x="390" y="2083"/>
                    <a:pt x="430" y="2037"/>
                  </a:cubicBezTo>
                  <a:cubicBezTo>
                    <a:pt x="433" y="2088"/>
                    <a:pt x="418" y="2127"/>
                    <a:pt x="395" y="2161"/>
                  </a:cubicBezTo>
                  <a:cubicBezTo>
                    <a:pt x="421" y="2161"/>
                    <a:pt x="421" y="2161"/>
                    <a:pt x="421" y="2161"/>
                  </a:cubicBezTo>
                  <a:cubicBezTo>
                    <a:pt x="426" y="2153"/>
                    <a:pt x="431" y="2146"/>
                    <a:pt x="437" y="2139"/>
                  </a:cubicBezTo>
                  <a:cubicBezTo>
                    <a:pt x="437" y="2138"/>
                    <a:pt x="439" y="2139"/>
                    <a:pt x="444" y="2138"/>
                  </a:cubicBezTo>
                  <a:cubicBezTo>
                    <a:pt x="446" y="2146"/>
                    <a:pt x="449" y="2153"/>
                    <a:pt x="451" y="2161"/>
                  </a:cubicBezTo>
                  <a:cubicBezTo>
                    <a:pt x="472" y="2161"/>
                    <a:pt x="472" y="2161"/>
                    <a:pt x="472" y="2161"/>
                  </a:cubicBezTo>
                  <a:cubicBezTo>
                    <a:pt x="469" y="2146"/>
                    <a:pt x="467" y="2132"/>
                    <a:pt x="467" y="2120"/>
                  </a:cubicBezTo>
                  <a:cubicBezTo>
                    <a:pt x="467" y="2088"/>
                    <a:pt x="463" y="2049"/>
                    <a:pt x="503" y="2027"/>
                  </a:cubicBezTo>
                  <a:cubicBezTo>
                    <a:pt x="525" y="2066"/>
                    <a:pt x="525" y="2108"/>
                    <a:pt x="542" y="2146"/>
                  </a:cubicBezTo>
                  <a:cubicBezTo>
                    <a:pt x="555" y="2104"/>
                    <a:pt x="533" y="2064"/>
                    <a:pt x="532" y="2021"/>
                  </a:cubicBezTo>
                  <a:cubicBezTo>
                    <a:pt x="562" y="2031"/>
                    <a:pt x="584" y="2049"/>
                    <a:pt x="594" y="2076"/>
                  </a:cubicBezTo>
                  <a:cubicBezTo>
                    <a:pt x="605" y="2104"/>
                    <a:pt x="611" y="2133"/>
                    <a:pt x="612" y="2161"/>
                  </a:cubicBezTo>
                  <a:cubicBezTo>
                    <a:pt x="634" y="2161"/>
                    <a:pt x="634" y="2161"/>
                    <a:pt x="634" y="2161"/>
                  </a:cubicBezTo>
                  <a:cubicBezTo>
                    <a:pt x="634" y="2159"/>
                    <a:pt x="633" y="2158"/>
                    <a:pt x="633" y="2157"/>
                  </a:cubicBezTo>
                  <a:cubicBezTo>
                    <a:pt x="632" y="2075"/>
                    <a:pt x="595" y="2009"/>
                    <a:pt x="525" y="1954"/>
                  </a:cubicBezTo>
                  <a:cubicBezTo>
                    <a:pt x="629" y="1898"/>
                    <a:pt x="732" y="1862"/>
                    <a:pt x="850" y="1864"/>
                  </a:cubicBezTo>
                  <a:cubicBezTo>
                    <a:pt x="765" y="1944"/>
                    <a:pt x="729" y="2037"/>
                    <a:pt x="749" y="2149"/>
                  </a:cubicBezTo>
                  <a:cubicBezTo>
                    <a:pt x="853" y="2178"/>
                    <a:pt x="1017" y="2048"/>
                    <a:pt x="1024" y="1886"/>
                  </a:cubicBezTo>
                  <a:cubicBezTo>
                    <a:pt x="1101" y="1909"/>
                    <a:pt x="1170" y="1941"/>
                    <a:pt x="1222" y="2003"/>
                  </a:cubicBezTo>
                  <a:cubicBezTo>
                    <a:pt x="1238" y="2022"/>
                    <a:pt x="1251" y="2043"/>
                    <a:pt x="1279" y="2048"/>
                  </a:cubicBezTo>
                  <a:cubicBezTo>
                    <a:pt x="1287" y="2050"/>
                    <a:pt x="1294" y="2059"/>
                    <a:pt x="1300" y="2066"/>
                  </a:cubicBezTo>
                  <a:cubicBezTo>
                    <a:pt x="1320" y="2097"/>
                    <a:pt x="1339" y="2128"/>
                    <a:pt x="1356" y="2161"/>
                  </a:cubicBezTo>
                  <a:cubicBezTo>
                    <a:pt x="1383" y="2161"/>
                    <a:pt x="1383" y="2161"/>
                    <a:pt x="1383" y="2161"/>
                  </a:cubicBezTo>
                  <a:cubicBezTo>
                    <a:pt x="1379" y="2144"/>
                    <a:pt x="1379" y="2126"/>
                    <a:pt x="1386" y="2105"/>
                  </a:cubicBezTo>
                  <a:cubicBezTo>
                    <a:pt x="1363" y="2119"/>
                    <a:pt x="1352" y="2113"/>
                    <a:pt x="1344" y="2096"/>
                  </a:cubicBezTo>
                  <a:cubicBezTo>
                    <a:pt x="1338" y="2083"/>
                    <a:pt x="1327" y="2070"/>
                    <a:pt x="1323" y="2056"/>
                  </a:cubicBezTo>
                  <a:cubicBezTo>
                    <a:pt x="1316" y="2033"/>
                    <a:pt x="1303" y="2020"/>
                    <a:pt x="1277" y="2019"/>
                  </a:cubicBezTo>
                  <a:cubicBezTo>
                    <a:pt x="1274" y="1974"/>
                    <a:pt x="1241" y="1957"/>
                    <a:pt x="1208" y="1941"/>
                  </a:cubicBezTo>
                  <a:cubicBezTo>
                    <a:pt x="1151" y="1913"/>
                    <a:pt x="1095" y="1881"/>
                    <a:pt x="1033" y="1863"/>
                  </a:cubicBezTo>
                  <a:cubicBezTo>
                    <a:pt x="1016" y="1858"/>
                    <a:pt x="1008" y="1851"/>
                    <a:pt x="1016" y="1834"/>
                  </a:cubicBezTo>
                  <a:cubicBezTo>
                    <a:pt x="1087" y="1842"/>
                    <a:pt x="1137" y="1894"/>
                    <a:pt x="1201" y="1919"/>
                  </a:cubicBezTo>
                  <a:cubicBezTo>
                    <a:pt x="1199" y="1908"/>
                    <a:pt x="1196" y="1900"/>
                    <a:pt x="1190" y="1893"/>
                  </a:cubicBezTo>
                  <a:cubicBezTo>
                    <a:pt x="1126" y="1821"/>
                    <a:pt x="1063" y="1749"/>
                    <a:pt x="998" y="1679"/>
                  </a:cubicBezTo>
                  <a:cubicBezTo>
                    <a:pt x="934" y="1610"/>
                    <a:pt x="883" y="1534"/>
                    <a:pt x="837" y="1453"/>
                  </a:cubicBezTo>
                  <a:cubicBezTo>
                    <a:pt x="829" y="1438"/>
                    <a:pt x="822" y="1421"/>
                    <a:pt x="814" y="1405"/>
                  </a:cubicBezTo>
                  <a:cubicBezTo>
                    <a:pt x="840" y="1432"/>
                    <a:pt x="857" y="1464"/>
                    <a:pt x="878" y="1494"/>
                  </a:cubicBezTo>
                  <a:cubicBezTo>
                    <a:pt x="950" y="1593"/>
                    <a:pt x="1030" y="1687"/>
                    <a:pt x="1112" y="1778"/>
                  </a:cubicBezTo>
                  <a:cubicBezTo>
                    <a:pt x="1180" y="1852"/>
                    <a:pt x="1250" y="1925"/>
                    <a:pt x="1319" y="1998"/>
                  </a:cubicBezTo>
                  <a:cubicBezTo>
                    <a:pt x="1365" y="2048"/>
                    <a:pt x="1404" y="2102"/>
                    <a:pt x="1437" y="2161"/>
                  </a:cubicBezTo>
                  <a:cubicBezTo>
                    <a:pt x="1461" y="2161"/>
                    <a:pt x="1461" y="2161"/>
                    <a:pt x="1461" y="2161"/>
                  </a:cubicBezTo>
                  <a:cubicBezTo>
                    <a:pt x="1425" y="2096"/>
                    <a:pt x="1381" y="2036"/>
                    <a:pt x="1330" y="1980"/>
                  </a:cubicBezTo>
                  <a:cubicBezTo>
                    <a:pt x="1321" y="1970"/>
                    <a:pt x="1314" y="1958"/>
                    <a:pt x="1303" y="1945"/>
                  </a:cubicBezTo>
                  <a:cubicBezTo>
                    <a:pt x="1313" y="1940"/>
                    <a:pt x="1320" y="1937"/>
                    <a:pt x="1327" y="1935"/>
                  </a:cubicBezTo>
                  <a:cubicBezTo>
                    <a:pt x="1406" y="1911"/>
                    <a:pt x="1449" y="1851"/>
                    <a:pt x="1476" y="1780"/>
                  </a:cubicBezTo>
                  <a:cubicBezTo>
                    <a:pt x="1490" y="1742"/>
                    <a:pt x="1495" y="1698"/>
                    <a:pt x="1498" y="1657"/>
                  </a:cubicBezTo>
                  <a:cubicBezTo>
                    <a:pt x="1500" y="1627"/>
                    <a:pt x="1492" y="1596"/>
                    <a:pt x="1489" y="1566"/>
                  </a:cubicBezTo>
                  <a:cubicBezTo>
                    <a:pt x="1437" y="1562"/>
                    <a:pt x="1406" y="1597"/>
                    <a:pt x="1366" y="1620"/>
                  </a:cubicBezTo>
                  <a:cubicBezTo>
                    <a:pt x="1352" y="1517"/>
                    <a:pt x="1304" y="1433"/>
                    <a:pt x="1242" y="1352"/>
                  </a:cubicBezTo>
                  <a:cubicBezTo>
                    <a:pt x="1235" y="1356"/>
                    <a:pt x="1227" y="1358"/>
                    <a:pt x="1222" y="1363"/>
                  </a:cubicBezTo>
                  <a:cubicBezTo>
                    <a:pt x="1162" y="1434"/>
                    <a:pt x="1122" y="1510"/>
                    <a:pt x="1130" y="1608"/>
                  </a:cubicBezTo>
                  <a:cubicBezTo>
                    <a:pt x="1135" y="1669"/>
                    <a:pt x="1137" y="1730"/>
                    <a:pt x="1157" y="1789"/>
                  </a:cubicBezTo>
                  <a:cubicBezTo>
                    <a:pt x="1071" y="1703"/>
                    <a:pt x="1019" y="1605"/>
                    <a:pt x="1035" y="1479"/>
                  </a:cubicBezTo>
                  <a:cubicBezTo>
                    <a:pt x="1043" y="1414"/>
                    <a:pt x="1053" y="1348"/>
                    <a:pt x="1082" y="1289"/>
                  </a:cubicBezTo>
                  <a:close/>
                  <a:moveTo>
                    <a:pt x="1599" y="1071"/>
                  </a:moveTo>
                  <a:cubicBezTo>
                    <a:pt x="1540" y="1123"/>
                    <a:pt x="1475" y="1148"/>
                    <a:pt x="1401" y="1146"/>
                  </a:cubicBezTo>
                  <a:cubicBezTo>
                    <a:pt x="1366" y="1145"/>
                    <a:pt x="1330" y="1138"/>
                    <a:pt x="1305" y="1100"/>
                  </a:cubicBezTo>
                  <a:cubicBezTo>
                    <a:pt x="1363" y="1089"/>
                    <a:pt x="1421" y="1094"/>
                    <a:pt x="1473" y="1066"/>
                  </a:cubicBezTo>
                  <a:cubicBezTo>
                    <a:pt x="1434" y="1067"/>
                    <a:pt x="1394" y="1067"/>
                    <a:pt x="1346" y="1068"/>
                  </a:cubicBezTo>
                  <a:cubicBezTo>
                    <a:pt x="1383" y="1044"/>
                    <a:pt x="1412" y="1025"/>
                    <a:pt x="1442" y="1005"/>
                  </a:cubicBezTo>
                  <a:cubicBezTo>
                    <a:pt x="1445" y="1003"/>
                    <a:pt x="1450" y="1004"/>
                    <a:pt x="1454" y="1004"/>
                  </a:cubicBezTo>
                  <a:cubicBezTo>
                    <a:pt x="1509" y="1008"/>
                    <a:pt x="1559" y="1023"/>
                    <a:pt x="1599" y="1071"/>
                  </a:cubicBezTo>
                  <a:close/>
                  <a:moveTo>
                    <a:pt x="1278" y="932"/>
                  </a:moveTo>
                  <a:cubicBezTo>
                    <a:pt x="1310" y="881"/>
                    <a:pt x="1347" y="837"/>
                    <a:pt x="1410" y="824"/>
                  </a:cubicBezTo>
                  <a:cubicBezTo>
                    <a:pt x="1446" y="817"/>
                    <a:pt x="1482" y="802"/>
                    <a:pt x="1529" y="810"/>
                  </a:cubicBezTo>
                  <a:cubicBezTo>
                    <a:pt x="1495" y="862"/>
                    <a:pt x="1483" y="920"/>
                    <a:pt x="1443" y="965"/>
                  </a:cubicBezTo>
                  <a:cubicBezTo>
                    <a:pt x="1406" y="1009"/>
                    <a:pt x="1365" y="1039"/>
                    <a:pt x="1297" y="1025"/>
                  </a:cubicBezTo>
                  <a:cubicBezTo>
                    <a:pt x="1307" y="1008"/>
                    <a:pt x="1314" y="994"/>
                    <a:pt x="1323" y="982"/>
                  </a:cubicBezTo>
                  <a:cubicBezTo>
                    <a:pt x="1332" y="970"/>
                    <a:pt x="1344" y="960"/>
                    <a:pt x="1355" y="949"/>
                  </a:cubicBezTo>
                  <a:cubicBezTo>
                    <a:pt x="1364" y="939"/>
                    <a:pt x="1374" y="929"/>
                    <a:pt x="1383" y="920"/>
                  </a:cubicBezTo>
                  <a:cubicBezTo>
                    <a:pt x="1333" y="934"/>
                    <a:pt x="1302" y="971"/>
                    <a:pt x="1272" y="1010"/>
                  </a:cubicBezTo>
                  <a:cubicBezTo>
                    <a:pt x="1255" y="979"/>
                    <a:pt x="1264" y="954"/>
                    <a:pt x="1278" y="932"/>
                  </a:cubicBezTo>
                  <a:close/>
                  <a:moveTo>
                    <a:pt x="1092" y="1084"/>
                  </a:moveTo>
                  <a:cubicBezTo>
                    <a:pt x="1060" y="1069"/>
                    <a:pt x="1049" y="1049"/>
                    <a:pt x="1042" y="1026"/>
                  </a:cubicBezTo>
                  <a:cubicBezTo>
                    <a:pt x="1029" y="977"/>
                    <a:pt x="1033" y="929"/>
                    <a:pt x="1045" y="881"/>
                  </a:cubicBezTo>
                  <a:cubicBezTo>
                    <a:pt x="1054" y="845"/>
                    <a:pt x="1066" y="812"/>
                    <a:pt x="1097" y="784"/>
                  </a:cubicBezTo>
                  <a:cubicBezTo>
                    <a:pt x="1115" y="810"/>
                    <a:pt x="1133" y="833"/>
                    <a:pt x="1147" y="858"/>
                  </a:cubicBezTo>
                  <a:cubicBezTo>
                    <a:pt x="1175" y="907"/>
                    <a:pt x="1185" y="960"/>
                    <a:pt x="1178" y="1015"/>
                  </a:cubicBezTo>
                  <a:cubicBezTo>
                    <a:pt x="1174" y="1047"/>
                    <a:pt x="1163" y="1077"/>
                    <a:pt x="1126" y="1092"/>
                  </a:cubicBezTo>
                  <a:cubicBezTo>
                    <a:pt x="1106" y="1045"/>
                    <a:pt x="1120" y="991"/>
                    <a:pt x="1090" y="949"/>
                  </a:cubicBezTo>
                  <a:cubicBezTo>
                    <a:pt x="1091" y="992"/>
                    <a:pt x="1091" y="1035"/>
                    <a:pt x="1092" y="1084"/>
                  </a:cubicBezTo>
                  <a:close/>
                  <a:moveTo>
                    <a:pt x="805" y="545"/>
                  </a:moveTo>
                  <a:cubicBezTo>
                    <a:pt x="810" y="497"/>
                    <a:pt x="850" y="480"/>
                    <a:pt x="883" y="459"/>
                  </a:cubicBezTo>
                  <a:cubicBezTo>
                    <a:pt x="901" y="447"/>
                    <a:pt x="922" y="439"/>
                    <a:pt x="947" y="449"/>
                  </a:cubicBezTo>
                  <a:cubicBezTo>
                    <a:pt x="931" y="494"/>
                    <a:pt x="914" y="534"/>
                    <a:pt x="904" y="576"/>
                  </a:cubicBezTo>
                  <a:cubicBezTo>
                    <a:pt x="895" y="611"/>
                    <a:pt x="876" y="640"/>
                    <a:pt x="855" y="668"/>
                  </a:cubicBezTo>
                  <a:cubicBezTo>
                    <a:pt x="839" y="690"/>
                    <a:pt x="816" y="704"/>
                    <a:pt x="784" y="702"/>
                  </a:cubicBezTo>
                  <a:cubicBezTo>
                    <a:pt x="799" y="676"/>
                    <a:pt x="813" y="654"/>
                    <a:pt x="827" y="631"/>
                  </a:cubicBezTo>
                  <a:cubicBezTo>
                    <a:pt x="809" y="643"/>
                    <a:pt x="795" y="658"/>
                    <a:pt x="780" y="672"/>
                  </a:cubicBezTo>
                  <a:cubicBezTo>
                    <a:pt x="766" y="686"/>
                    <a:pt x="751" y="703"/>
                    <a:pt x="725" y="694"/>
                  </a:cubicBezTo>
                  <a:cubicBezTo>
                    <a:pt x="742" y="670"/>
                    <a:pt x="758" y="648"/>
                    <a:pt x="772" y="624"/>
                  </a:cubicBezTo>
                  <a:cubicBezTo>
                    <a:pt x="787" y="599"/>
                    <a:pt x="780" y="565"/>
                    <a:pt x="805" y="545"/>
                  </a:cubicBezTo>
                  <a:close/>
                  <a:moveTo>
                    <a:pt x="516" y="688"/>
                  </a:moveTo>
                  <a:cubicBezTo>
                    <a:pt x="464" y="643"/>
                    <a:pt x="427" y="588"/>
                    <a:pt x="405" y="523"/>
                  </a:cubicBezTo>
                  <a:cubicBezTo>
                    <a:pt x="403" y="515"/>
                    <a:pt x="404" y="505"/>
                    <a:pt x="404" y="499"/>
                  </a:cubicBezTo>
                  <a:cubicBezTo>
                    <a:pt x="438" y="505"/>
                    <a:pt x="471" y="511"/>
                    <a:pt x="503" y="514"/>
                  </a:cubicBezTo>
                  <a:cubicBezTo>
                    <a:pt x="532" y="517"/>
                    <a:pt x="557" y="526"/>
                    <a:pt x="574" y="543"/>
                  </a:cubicBezTo>
                  <a:cubicBezTo>
                    <a:pt x="579" y="575"/>
                    <a:pt x="583" y="603"/>
                    <a:pt x="587" y="634"/>
                  </a:cubicBezTo>
                  <a:cubicBezTo>
                    <a:pt x="560" y="618"/>
                    <a:pt x="537" y="605"/>
                    <a:pt x="513" y="591"/>
                  </a:cubicBezTo>
                  <a:cubicBezTo>
                    <a:pt x="540" y="625"/>
                    <a:pt x="580" y="645"/>
                    <a:pt x="593" y="689"/>
                  </a:cubicBezTo>
                  <a:cubicBezTo>
                    <a:pt x="560" y="709"/>
                    <a:pt x="541" y="709"/>
                    <a:pt x="516" y="688"/>
                  </a:cubicBezTo>
                  <a:close/>
                  <a:moveTo>
                    <a:pt x="642" y="648"/>
                  </a:moveTo>
                  <a:cubicBezTo>
                    <a:pt x="640" y="646"/>
                    <a:pt x="638" y="644"/>
                    <a:pt x="636" y="642"/>
                  </a:cubicBezTo>
                  <a:cubicBezTo>
                    <a:pt x="594" y="581"/>
                    <a:pt x="587" y="516"/>
                    <a:pt x="619" y="448"/>
                  </a:cubicBezTo>
                  <a:cubicBezTo>
                    <a:pt x="641" y="400"/>
                    <a:pt x="666" y="353"/>
                    <a:pt x="677" y="295"/>
                  </a:cubicBezTo>
                  <a:cubicBezTo>
                    <a:pt x="694" y="322"/>
                    <a:pt x="713" y="348"/>
                    <a:pt x="727" y="376"/>
                  </a:cubicBezTo>
                  <a:cubicBezTo>
                    <a:pt x="752" y="428"/>
                    <a:pt x="769" y="482"/>
                    <a:pt x="769" y="541"/>
                  </a:cubicBezTo>
                  <a:cubicBezTo>
                    <a:pt x="768" y="609"/>
                    <a:pt x="746" y="641"/>
                    <a:pt x="685" y="657"/>
                  </a:cubicBezTo>
                  <a:cubicBezTo>
                    <a:pt x="690" y="610"/>
                    <a:pt x="700" y="564"/>
                    <a:pt x="688" y="518"/>
                  </a:cubicBezTo>
                  <a:cubicBezTo>
                    <a:pt x="676" y="562"/>
                    <a:pt x="677" y="610"/>
                    <a:pt x="654" y="651"/>
                  </a:cubicBezTo>
                  <a:cubicBezTo>
                    <a:pt x="648" y="649"/>
                    <a:pt x="645" y="649"/>
                    <a:pt x="642" y="648"/>
                  </a:cubicBezTo>
                  <a:close/>
                  <a:moveTo>
                    <a:pt x="675" y="1129"/>
                  </a:moveTo>
                  <a:cubicBezTo>
                    <a:pt x="632" y="1105"/>
                    <a:pt x="591" y="1083"/>
                    <a:pt x="551" y="1061"/>
                  </a:cubicBezTo>
                  <a:cubicBezTo>
                    <a:pt x="550" y="1063"/>
                    <a:pt x="548" y="1066"/>
                    <a:pt x="547" y="1068"/>
                  </a:cubicBezTo>
                  <a:cubicBezTo>
                    <a:pt x="584" y="1096"/>
                    <a:pt x="620" y="1125"/>
                    <a:pt x="657" y="1153"/>
                  </a:cubicBezTo>
                  <a:cubicBezTo>
                    <a:pt x="630" y="1176"/>
                    <a:pt x="584" y="1178"/>
                    <a:pt x="514" y="1147"/>
                  </a:cubicBezTo>
                  <a:cubicBezTo>
                    <a:pt x="422" y="1105"/>
                    <a:pt x="366" y="1031"/>
                    <a:pt x="345" y="928"/>
                  </a:cubicBezTo>
                  <a:cubicBezTo>
                    <a:pt x="462" y="897"/>
                    <a:pt x="596" y="959"/>
                    <a:pt x="658" y="1048"/>
                  </a:cubicBezTo>
                  <a:cubicBezTo>
                    <a:pt x="673" y="1070"/>
                    <a:pt x="683" y="1097"/>
                    <a:pt x="675" y="1129"/>
                  </a:cubicBezTo>
                  <a:close/>
                  <a:moveTo>
                    <a:pt x="679" y="1020"/>
                  </a:moveTo>
                  <a:cubicBezTo>
                    <a:pt x="655" y="949"/>
                    <a:pt x="652" y="880"/>
                    <a:pt x="660" y="810"/>
                  </a:cubicBezTo>
                  <a:cubicBezTo>
                    <a:pt x="687" y="930"/>
                    <a:pt x="693" y="985"/>
                    <a:pt x="679" y="1020"/>
                  </a:cubicBezTo>
                  <a:close/>
                  <a:moveTo>
                    <a:pt x="720" y="989"/>
                  </a:moveTo>
                  <a:cubicBezTo>
                    <a:pt x="729" y="972"/>
                    <a:pt x="738" y="954"/>
                    <a:pt x="751" y="940"/>
                  </a:cubicBezTo>
                  <a:cubicBezTo>
                    <a:pt x="783" y="906"/>
                    <a:pt x="820" y="879"/>
                    <a:pt x="870" y="874"/>
                  </a:cubicBezTo>
                  <a:cubicBezTo>
                    <a:pt x="915" y="968"/>
                    <a:pt x="845" y="1144"/>
                    <a:pt x="763" y="1146"/>
                  </a:cubicBezTo>
                  <a:cubicBezTo>
                    <a:pt x="753" y="1085"/>
                    <a:pt x="788" y="1034"/>
                    <a:pt x="805" y="972"/>
                  </a:cubicBezTo>
                  <a:cubicBezTo>
                    <a:pt x="762" y="1016"/>
                    <a:pt x="756" y="1070"/>
                    <a:pt x="734" y="1119"/>
                  </a:cubicBezTo>
                  <a:cubicBezTo>
                    <a:pt x="698" y="1075"/>
                    <a:pt x="698" y="1033"/>
                    <a:pt x="720" y="989"/>
                  </a:cubicBezTo>
                  <a:close/>
                  <a:moveTo>
                    <a:pt x="110" y="1967"/>
                  </a:moveTo>
                  <a:cubicBezTo>
                    <a:pt x="161" y="1899"/>
                    <a:pt x="320" y="1875"/>
                    <a:pt x="383" y="1923"/>
                  </a:cubicBezTo>
                  <a:cubicBezTo>
                    <a:pt x="335" y="1930"/>
                    <a:pt x="285" y="1936"/>
                    <a:pt x="236" y="1943"/>
                  </a:cubicBezTo>
                  <a:cubicBezTo>
                    <a:pt x="236" y="1946"/>
                    <a:pt x="236" y="1948"/>
                    <a:pt x="236" y="1951"/>
                  </a:cubicBezTo>
                  <a:cubicBezTo>
                    <a:pt x="291" y="1956"/>
                    <a:pt x="347" y="1936"/>
                    <a:pt x="403" y="1954"/>
                  </a:cubicBezTo>
                  <a:cubicBezTo>
                    <a:pt x="319" y="2053"/>
                    <a:pt x="201" y="2037"/>
                    <a:pt x="110" y="1967"/>
                  </a:cubicBezTo>
                  <a:close/>
                  <a:moveTo>
                    <a:pt x="649" y="1555"/>
                  </a:moveTo>
                  <a:cubicBezTo>
                    <a:pt x="656" y="1555"/>
                    <a:pt x="663" y="1554"/>
                    <a:pt x="670" y="1555"/>
                  </a:cubicBezTo>
                  <a:cubicBezTo>
                    <a:pt x="681" y="1556"/>
                    <a:pt x="692" y="1558"/>
                    <a:pt x="703" y="1560"/>
                  </a:cubicBezTo>
                  <a:cubicBezTo>
                    <a:pt x="797" y="1581"/>
                    <a:pt x="866" y="1637"/>
                    <a:pt x="917" y="1716"/>
                  </a:cubicBezTo>
                  <a:cubicBezTo>
                    <a:pt x="924" y="1727"/>
                    <a:pt x="925" y="1742"/>
                    <a:pt x="929" y="1756"/>
                  </a:cubicBezTo>
                  <a:cubicBezTo>
                    <a:pt x="927" y="1757"/>
                    <a:pt x="924" y="1758"/>
                    <a:pt x="922" y="1759"/>
                  </a:cubicBezTo>
                  <a:cubicBezTo>
                    <a:pt x="872" y="1725"/>
                    <a:pt x="822" y="1691"/>
                    <a:pt x="771" y="1657"/>
                  </a:cubicBezTo>
                  <a:cubicBezTo>
                    <a:pt x="810" y="1714"/>
                    <a:pt x="877" y="1739"/>
                    <a:pt x="919" y="1799"/>
                  </a:cubicBezTo>
                  <a:cubicBezTo>
                    <a:pt x="798" y="1814"/>
                    <a:pt x="651" y="1668"/>
                    <a:pt x="649" y="1555"/>
                  </a:cubicBezTo>
                  <a:close/>
                  <a:moveTo>
                    <a:pt x="702" y="1860"/>
                  </a:moveTo>
                  <a:cubicBezTo>
                    <a:pt x="649" y="1873"/>
                    <a:pt x="599" y="1895"/>
                    <a:pt x="541" y="1915"/>
                  </a:cubicBezTo>
                  <a:cubicBezTo>
                    <a:pt x="622" y="1854"/>
                    <a:pt x="803" y="1801"/>
                    <a:pt x="864" y="1834"/>
                  </a:cubicBezTo>
                  <a:cubicBezTo>
                    <a:pt x="811" y="1842"/>
                    <a:pt x="756" y="1847"/>
                    <a:pt x="702" y="1860"/>
                  </a:cubicBezTo>
                  <a:close/>
                  <a:moveTo>
                    <a:pt x="941" y="2041"/>
                  </a:moveTo>
                  <a:cubicBezTo>
                    <a:pt x="899" y="2100"/>
                    <a:pt x="835" y="2121"/>
                    <a:pt x="768" y="2137"/>
                  </a:cubicBezTo>
                  <a:cubicBezTo>
                    <a:pt x="752" y="2030"/>
                    <a:pt x="812" y="1900"/>
                    <a:pt x="886" y="1877"/>
                  </a:cubicBezTo>
                  <a:cubicBezTo>
                    <a:pt x="901" y="1880"/>
                    <a:pt x="916" y="1882"/>
                    <a:pt x="932" y="1886"/>
                  </a:cubicBezTo>
                  <a:cubicBezTo>
                    <a:pt x="917" y="1940"/>
                    <a:pt x="879" y="1978"/>
                    <a:pt x="851" y="2027"/>
                  </a:cubicBezTo>
                  <a:cubicBezTo>
                    <a:pt x="891" y="2002"/>
                    <a:pt x="925" y="1962"/>
                    <a:pt x="953" y="1907"/>
                  </a:cubicBezTo>
                  <a:cubicBezTo>
                    <a:pt x="971" y="1960"/>
                    <a:pt x="968" y="2002"/>
                    <a:pt x="941" y="2041"/>
                  </a:cubicBezTo>
                  <a:close/>
                  <a:moveTo>
                    <a:pt x="1413" y="1690"/>
                  </a:moveTo>
                  <a:cubicBezTo>
                    <a:pt x="1401" y="1713"/>
                    <a:pt x="1393" y="1729"/>
                    <a:pt x="1384" y="1746"/>
                  </a:cubicBezTo>
                  <a:cubicBezTo>
                    <a:pt x="1358" y="1660"/>
                    <a:pt x="1384" y="1612"/>
                    <a:pt x="1468" y="1588"/>
                  </a:cubicBezTo>
                  <a:cubicBezTo>
                    <a:pt x="1483" y="1633"/>
                    <a:pt x="1481" y="1680"/>
                    <a:pt x="1467" y="1738"/>
                  </a:cubicBezTo>
                  <a:cubicBezTo>
                    <a:pt x="1457" y="1777"/>
                    <a:pt x="1445" y="1814"/>
                    <a:pt x="1416" y="1842"/>
                  </a:cubicBezTo>
                  <a:cubicBezTo>
                    <a:pt x="1393" y="1865"/>
                    <a:pt x="1377" y="1870"/>
                    <a:pt x="1347" y="1863"/>
                  </a:cubicBezTo>
                  <a:cubicBezTo>
                    <a:pt x="1360" y="1805"/>
                    <a:pt x="1417" y="1764"/>
                    <a:pt x="1413" y="1690"/>
                  </a:cubicBezTo>
                  <a:close/>
                  <a:moveTo>
                    <a:pt x="1154" y="1679"/>
                  </a:moveTo>
                  <a:cubicBezTo>
                    <a:pt x="1151" y="1656"/>
                    <a:pt x="1152" y="1632"/>
                    <a:pt x="1149" y="1608"/>
                  </a:cubicBezTo>
                  <a:cubicBezTo>
                    <a:pt x="1141" y="1518"/>
                    <a:pt x="1180" y="1447"/>
                    <a:pt x="1235" y="1377"/>
                  </a:cubicBezTo>
                  <a:cubicBezTo>
                    <a:pt x="1255" y="1404"/>
                    <a:pt x="1274" y="1428"/>
                    <a:pt x="1289" y="1454"/>
                  </a:cubicBezTo>
                  <a:cubicBezTo>
                    <a:pt x="1345" y="1550"/>
                    <a:pt x="1359" y="1654"/>
                    <a:pt x="1338" y="1761"/>
                  </a:cubicBezTo>
                  <a:cubicBezTo>
                    <a:pt x="1333" y="1787"/>
                    <a:pt x="1315" y="1809"/>
                    <a:pt x="1282" y="1815"/>
                  </a:cubicBezTo>
                  <a:cubicBezTo>
                    <a:pt x="1262" y="1748"/>
                    <a:pt x="1241" y="1681"/>
                    <a:pt x="1236" y="1601"/>
                  </a:cubicBezTo>
                  <a:cubicBezTo>
                    <a:pt x="1231" y="1619"/>
                    <a:pt x="1226" y="1629"/>
                    <a:pt x="1227" y="1637"/>
                  </a:cubicBezTo>
                  <a:cubicBezTo>
                    <a:pt x="1233" y="1698"/>
                    <a:pt x="1241" y="1758"/>
                    <a:pt x="1250" y="1824"/>
                  </a:cubicBezTo>
                  <a:cubicBezTo>
                    <a:pt x="1241" y="1819"/>
                    <a:pt x="1233" y="1817"/>
                    <a:pt x="1227" y="1812"/>
                  </a:cubicBezTo>
                  <a:cubicBezTo>
                    <a:pt x="1188" y="1776"/>
                    <a:pt x="1161" y="1733"/>
                    <a:pt x="1154" y="1679"/>
                  </a:cubicBezTo>
                  <a:close/>
                  <a:moveTo>
                    <a:pt x="1013" y="1455"/>
                  </a:moveTo>
                  <a:cubicBezTo>
                    <a:pt x="1010" y="1402"/>
                    <a:pt x="1029" y="1332"/>
                    <a:pt x="1053" y="1293"/>
                  </a:cubicBezTo>
                  <a:cubicBezTo>
                    <a:pt x="1039" y="1350"/>
                    <a:pt x="1026" y="1403"/>
                    <a:pt x="1013" y="1455"/>
                  </a:cubicBezTo>
                  <a:close/>
                  <a:moveTo>
                    <a:pt x="164" y="262"/>
                  </a:moveTo>
                  <a:cubicBezTo>
                    <a:pt x="177" y="260"/>
                    <a:pt x="186" y="261"/>
                    <a:pt x="192" y="257"/>
                  </a:cubicBezTo>
                  <a:cubicBezTo>
                    <a:pt x="245" y="221"/>
                    <a:pt x="283" y="172"/>
                    <a:pt x="307" y="115"/>
                  </a:cubicBezTo>
                  <a:cubicBezTo>
                    <a:pt x="322" y="79"/>
                    <a:pt x="319" y="39"/>
                    <a:pt x="314" y="0"/>
                  </a:cubicBezTo>
                  <a:cubicBezTo>
                    <a:pt x="294" y="0"/>
                    <a:pt x="294" y="0"/>
                    <a:pt x="294" y="0"/>
                  </a:cubicBezTo>
                  <a:cubicBezTo>
                    <a:pt x="301" y="53"/>
                    <a:pt x="298" y="105"/>
                    <a:pt x="262" y="151"/>
                  </a:cubicBezTo>
                  <a:cubicBezTo>
                    <a:pt x="239" y="180"/>
                    <a:pt x="222" y="214"/>
                    <a:pt x="181" y="239"/>
                  </a:cubicBezTo>
                  <a:cubicBezTo>
                    <a:pt x="172" y="178"/>
                    <a:pt x="144" y="126"/>
                    <a:pt x="145" y="66"/>
                  </a:cubicBezTo>
                  <a:cubicBezTo>
                    <a:pt x="145" y="42"/>
                    <a:pt x="147" y="20"/>
                    <a:pt x="153" y="0"/>
                  </a:cubicBezTo>
                  <a:cubicBezTo>
                    <a:pt x="130" y="0"/>
                    <a:pt x="130" y="0"/>
                    <a:pt x="130" y="0"/>
                  </a:cubicBezTo>
                  <a:cubicBezTo>
                    <a:pt x="126" y="12"/>
                    <a:pt x="123" y="23"/>
                    <a:pt x="119" y="34"/>
                  </a:cubicBezTo>
                  <a:cubicBezTo>
                    <a:pt x="118" y="38"/>
                    <a:pt x="114" y="41"/>
                    <a:pt x="111" y="43"/>
                  </a:cubicBezTo>
                  <a:cubicBezTo>
                    <a:pt x="77" y="68"/>
                    <a:pt x="42" y="86"/>
                    <a:pt x="0" y="89"/>
                  </a:cubicBezTo>
                  <a:cubicBezTo>
                    <a:pt x="0" y="112"/>
                    <a:pt x="0" y="112"/>
                    <a:pt x="0" y="112"/>
                  </a:cubicBezTo>
                  <a:cubicBezTo>
                    <a:pt x="17" y="111"/>
                    <a:pt x="34" y="106"/>
                    <a:pt x="51" y="101"/>
                  </a:cubicBezTo>
                  <a:cubicBezTo>
                    <a:pt x="74" y="93"/>
                    <a:pt x="96" y="81"/>
                    <a:pt x="118" y="71"/>
                  </a:cubicBezTo>
                  <a:cubicBezTo>
                    <a:pt x="134" y="136"/>
                    <a:pt x="149" y="198"/>
                    <a:pt x="164" y="262"/>
                  </a:cubicBezTo>
                  <a:close/>
                  <a:moveTo>
                    <a:pt x="3840" y="929"/>
                  </a:moveTo>
                  <a:cubicBezTo>
                    <a:pt x="3840" y="897"/>
                    <a:pt x="3840" y="897"/>
                    <a:pt x="3840" y="897"/>
                  </a:cubicBezTo>
                  <a:cubicBezTo>
                    <a:pt x="3827" y="878"/>
                    <a:pt x="3819" y="855"/>
                    <a:pt x="3819" y="825"/>
                  </a:cubicBezTo>
                  <a:cubicBezTo>
                    <a:pt x="3787" y="863"/>
                    <a:pt x="3766" y="900"/>
                    <a:pt x="3764" y="939"/>
                  </a:cubicBezTo>
                  <a:cubicBezTo>
                    <a:pt x="3762" y="976"/>
                    <a:pt x="3776" y="1015"/>
                    <a:pt x="3784" y="1057"/>
                  </a:cubicBezTo>
                  <a:cubicBezTo>
                    <a:pt x="3687" y="1034"/>
                    <a:pt x="3591" y="1043"/>
                    <a:pt x="3492" y="1073"/>
                  </a:cubicBezTo>
                  <a:cubicBezTo>
                    <a:pt x="3498" y="1079"/>
                    <a:pt x="3501" y="1085"/>
                    <a:pt x="3505" y="1086"/>
                  </a:cubicBezTo>
                  <a:cubicBezTo>
                    <a:pt x="3554" y="1101"/>
                    <a:pt x="3586" y="1139"/>
                    <a:pt x="3621" y="1172"/>
                  </a:cubicBezTo>
                  <a:cubicBezTo>
                    <a:pt x="3650" y="1200"/>
                    <a:pt x="3677" y="1231"/>
                    <a:pt x="3705" y="1261"/>
                  </a:cubicBezTo>
                  <a:cubicBezTo>
                    <a:pt x="3689" y="1284"/>
                    <a:pt x="3671" y="1310"/>
                    <a:pt x="3653" y="1336"/>
                  </a:cubicBezTo>
                  <a:cubicBezTo>
                    <a:pt x="3634" y="1361"/>
                    <a:pt x="3614" y="1386"/>
                    <a:pt x="3593" y="1413"/>
                  </a:cubicBezTo>
                  <a:cubicBezTo>
                    <a:pt x="3655" y="1462"/>
                    <a:pt x="3727" y="1444"/>
                    <a:pt x="3797" y="1428"/>
                  </a:cubicBezTo>
                  <a:cubicBezTo>
                    <a:pt x="3812" y="1424"/>
                    <a:pt x="3826" y="1420"/>
                    <a:pt x="3840" y="1415"/>
                  </a:cubicBezTo>
                  <a:cubicBezTo>
                    <a:pt x="3840" y="1388"/>
                    <a:pt x="3840" y="1388"/>
                    <a:pt x="3840" y="1388"/>
                  </a:cubicBezTo>
                  <a:cubicBezTo>
                    <a:pt x="3781" y="1415"/>
                    <a:pt x="3719" y="1425"/>
                    <a:pt x="3654" y="1419"/>
                  </a:cubicBezTo>
                  <a:cubicBezTo>
                    <a:pt x="3645" y="1418"/>
                    <a:pt x="3637" y="1413"/>
                    <a:pt x="3632" y="1411"/>
                  </a:cubicBezTo>
                  <a:cubicBezTo>
                    <a:pt x="3650" y="1382"/>
                    <a:pt x="3668" y="1355"/>
                    <a:pt x="3685" y="1326"/>
                  </a:cubicBezTo>
                  <a:cubicBezTo>
                    <a:pt x="3699" y="1301"/>
                    <a:pt x="3717" y="1281"/>
                    <a:pt x="3740" y="1273"/>
                  </a:cubicBezTo>
                  <a:cubicBezTo>
                    <a:pt x="3771" y="1281"/>
                    <a:pt x="3798" y="1288"/>
                    <a:pt x="3828" y="1296"/>
                  </a:cubicBezTo>
                  <a:cubicBezTo>
                    <a:pt x="3803" y="1315"/>
                    <a:pt x="3781" y="1331"/>
                    <a:pt x="3759" y="1347"/>
                  </a:cubicBezTo>
                  <a:cubicBezTo>
                    <a:pt x="3788" y="1340"/>
                    <a:pt x="3813" y="1324"/>
                    <a:pt x="3840" y="1317"/>
                  </a:cubicBezTo>
                  <a:cubicBezTo>
                    <a:pt x="3840" y="1257"/>
                    <a:pt x="3840" y="1257"/>
                    <a:pt x="3840" y="1257"/>
                  </a:cubicBezTo>
                  <a:cubicBezTo>
                    <a:pt x="3773" y="1266"/>
                    <a:pt x="3716" y="1246"/>
                    <a:pt x="3670" y="1194"/>
                  </a:cubicBezTo>
                  <a:cubicBezTo>
                    <a:pt x="3635" y="1154"/>
                    <a:pt x="3602" y="1112"/>
                    <a:pt x="3553" y="1080"/>
                  </a:cubicBezTo>
                  <a:cubicBezTo>
                    <a:pt x="3584" y="1075"/>
                    <a:pt x="3615" y="1068"/>
                    <a:pt x="3647" y="1066"/>
                  </a:cubicBezTo>
                  <a:cubicBezTo>
                    <a:pt x="3704" y="1063"/>
                    <a:pt x="3761" y="1069"/>
                    <a:pt x="3815" y="1093"/>
                  </a:cubicBezTo>
                  <a:cubicBezTo>
                    <a:pt x="3824" y="1097"/>
                    <a:pt x="3832" y="1102"/>
                    <a:pt x="3840" y="1106"/>
                  </a:cubicBezTo>
                  <a:cubicBezTo>
                    <a:pt x="3840" y="1076"/>
                    <a:pt x="3840" y="1076"/>
                    <a:pt x="3840" y="1076"/>
                  </a:cubicBezTo>
                  <a:cubicBezTo>
                    <a:pt x="3837" y="1071"/>
                    <a:pt x="3835" y="1067"/>
                    <a:pt x="3833" y="1061"/>
                  </a:cubicBezTo>
                  <a:cubicBezTo>
                    <a:pt x="3791" y="1038"/>
                    <a:pt x="3791" y="994"/>
                    <a:pt x="3785" y="955"/>
                  </a:cubicBezTo>
                  <a:cubicBezTo>
                    <a:pt x="3782" y="934"/>
                    <a:pt x="3783" y="912"/>
                    <a:pt x="3802" y="893"/>
                  </a:cubicBezTo>
                  <a:cubicBezTo>
                    <a:pt x="3815" y="905"/>
                    <a:pt x="3828" y="917"/>
                    <a:pt x="3840" y="929"/>
                  </a:cubicBezTo>
                  <a:close/>
                </a:path>
              </a:pathLst>
            </a:custGeom>
            <a:solidFill>
              <a:schemeClr val="accent1"/>
            </a:solidFill>
            <a:ln>
              <a:noFill/>
            </a:ln>
          </p:spPr>
        </p:sp>
      </p:grpSp>
      <p:sp>
        <p:nvSpPr>
          <p:cNvPr id="4" name="Date Placeholder 3"/>
          <p:cNvSpPr>
            <a:spLocks noGrp="1"/>
          </p:cNvSpPr>
          <p:nvPr>
            <p:ph type="dt" sz="half" idx="10"/>
          </p:nvPr>
        </p:nvSpPr>
        <p:spPr>
          <a:xfrm>
            <a:off x="8973319" y="6442524"/>
            <a:ext cx="2743200" cy="365125"/>
          </a:xfrm>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a:solidFill>
                <a:prstClr val="white">
                  <a:tint val="75000"/>
                </a:prstClr>
              </a:solidFill>
            </a:endParaRPr>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794027249"/>
      </p:ext>
    </p:extLst>
  </p:cSld>
  <p:clrMapOvr>
    <a:masterClrMapping/>
  </p:clrMapOvr>
  <p:extLst mod="1">
    <p:ext uri="{DCECCB84-F9BA-43D5-87BE-67443E8EF086}">
      <p15:sldGuideLst xmlns:p15="http://schemas.microsoft.com/office/powerpoint/2012/main">
        <p15:guide id="1" orient="horz" pos="4056">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38649454"/>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1" name="Freeform 5"/>
          <p:cNvSpPr>
            <a:spLocks noEditPoints="1"/>
          </p:cNvSpPr>
          <p:nvPr/>
        </p:nvSpPr>
        <p:spPr bwMode="auto">
          <a:xfrm>
            <a:off x="3175" y="0"/>
            <a:ext cx="12184063" cy="6911975"/>
          </a:xfrm>
          <a:custGeom>
            <a:avLst/>
            <a:gdLst/>
            <a:ahLst/>
            <a:cxnLst/>
            <a:rect l="0" t="0" r="r" b="b"/>
            <a:pathLst>
              <a:path w="3840" h="2177">
                <a:moveTo>
                  <a:pt x="813" y="187"/>
                </a:moveTo>
                <a:cubicBezTo>
                  <a:pt x="858" y="167"/>
                  <a:pt x="893" y="143"/>
                  <a:pt x="911" y="109"/>
                </a:cubicBezTo>
                <a:cubicBezTo>
                  <a:pt x="929" y="77"/>
                  <a:pt x="934" y="39"/>
                  <a:pt x="944" y="0"/>
                </a:cubicBezTo>
                <a:cubicBezTo>
                  <a:pt x="916" y="0"/>
                  <a:pt x="916" y="0"/>
                  <a:pt x="916" y="0"/>
                </a:cubicBezTo>
                <a:cubicBezTo>
                  <a:pt x="921" y="28"/>
                  <a:pt x="908" y="57"/>
                  <a:pt x="900" y="85"/>
                </a:cubicBezTo>
                <a:cubicBezTo>
                  <a:pt x="894" y="105"/>
                  <a:pt x="883" y="125"/>
                  <a:pt x="857" y="134"/>
                </a:cubicBezTo>
                <a:cubicBezTo>
                  <a:pt x="840" y="89"/>
                  <a:pt x="827" y="48"/>
                  <a:pt x="808" y="10"/>
                </a:cubicBezTo>
                <a:cubicBezTo>
                  <a:pt x="806" y="6"/>
                  <a:pt x="805" y="3"/>
                  <a:pt x="803" y="0"/>
                </a:cubicBezTo>
                <a:cubicBezTo>
                  <a:pt x="781" y="0"/>
                  <a:pt x="781" y="0"/>
                  <a:pt x="781" y="0"/>
                </a:cubicBezTo>
                <a:cubicBezTo>
                  <a:pt x="791" y="20"/>
                  <a:pt x="800" y="41"/>
                  <a:pt x="809" y="62"/>
                </a:cubicBezTo>
                <a:cubicBezTo>
                  <a:pt x="826" y="100"/>
                  <a:pt x="835" y="139"/>
                  <a:pt x="813" y="187"/>
                </a:cubicBezTo>
                <a:close/>
                <a:moveTo>
                  <a:pt x="1209" y="90"/>
                </a:moveTo>
                <a:cubicBezTo>
                  <a:pt x="1182" y="65"/>
                  <a:pt x="1168" y="33"/>
                  <a:pt x="1156" y="0"/>
                </a:cubicBezTo>
                <a:cubicBezTo>
                  <a:pt x="1130" y="0"/>
                  <a:pt x="1130" y="0"/>
                  <a:pt x="1130" y="0"/>
                </a:cubicBezTo>
                <a:cubicBezTo>
                  <a:pt x="1138" y="25"/>
                  <a:pt x="1149" y="50"/>
                  <a:pt x="1163" y="75"/>
                </a:cubicBezTo>
                <a:cubicBezTo>
                  <a:pt x="1133" y="65"/>
                  <a:pt x="1102" y="58"/>
                  <a:pt x="1073" y="46"/>
                </a:cubicBezTo>
                <a:cubicBezTo>
                  <a:pt x="1043" y="33"/>
                  <a:pt x="1015" y="18"/>
                  <a:pt x="989" y="0"/>
                </a:cubicBezTo>
                <a:cubicBezTo>
                  <a:pt x="952" y="0"/>
                  <a:pt x="952" y="0"/>
                  <a:pt x="952" y="0"/>
                </a:cubicBezTo>
                <a:cubicBezTo>
                  <a:pt x="1028" y="59"/>
                  <a:pt x="1116" y="91"/>
                  <a:pt x="1215" y="108"/>
                </a:cubicBezTo>
                <a:cubicBezTo>
                  <a:pt x="1212" y="99"/>
                  <a:pt x="1212" y="93"/>
                  <a:pt x="1209" y="90"/>
                </a:cubicBezTo>
                <a:close/>
                <a:moveTo>
                  <a:pt x="1306" y="346"/>
                </a:moveTo>
                <a:cubicBezTo>
                  <a:pt x="1328" y="357"/>
                  <a:pt x="1352" y="362"/>
                  <a:pt x="1375" y="370"/>
                </a:cubicBezTo>
                <a:cubicBezTo>
                  <a:pt x="1342" y="428"/>
                  <a:pt x="1310" y="484"/>
                  <a:pt x="1277" y="541"/>
                </a:cubicBezTo>
                <a:cubicBezTo>
                  <a:pt x="1288" y="548"/>
                  <a:pt x="1294" y="555"/>
                  <a:pt x="1301" y="556"/>
                </a:cubicBezTo>
                <a:cubicBezTo>
                  <a:pt x="1364" y="567"/>
                  <a:pt x="1425" y="557"/>
                  <a:pt x="1482" y="532"/>
                </a:cubicBezTo>
                <a:cubicBezTo>
                  <a:pt x="1524" y="513"/>
                  <a:pt x="1551" y="473"/>
                  <a:pt x="1579" y="436"/>
                </a:cubicBezTo>
                <a:cubicBezTo>
                  <a:pt x="1604" y="403"/>
                  <a:pt x="1617" y="365"/>
                  <a:pt x="1626" y="325"/>
                </a:cubicBezTo>
                <a:cubicBezTo>
                  <a:pt x="1629" y="310"/>
                  <a:pt x="1632" y="295"/>
                  <a:pt x="1656" y="290"/>
                </a:cubicBezTo>
                <a:cubicBezTo>
                  <a:pt x="1634" y="348"/>
                  <a:pt x="1638" y="405"/>
                  <a:pt x="1650" y="462"/>
                </a:cubicBezTo>
                <a:cubicBezTo>
                  <a:pt x="1663" y="521"/>
                  <a:pt x="1697" y="568"/>
                  <a:pt x="1738" y="614"/>
                </a:cubicBezTo>
                <a:cubicBezTo>
                  <a:pt x="1799" y="558"/>
                  <a:pt x="1823" y="487"/>
                  <a:pt x="1829" y="408"/>
                </a:cubicBezTo>
                <a:cubicBezTo>
                  <a:pt x="1834" y="330"/>
                  <a:pt x="1816" y="259"/>
                  <a:pt x="1759" y="199"/>
                </a:cubicBezTo>
                <a:cubicBezTo>
                  <a:pt x="1805" y="136"/>
                  <a:pt x="1840" y="70"/>
                  <a:pt x="1863" y="0"/>
                </a:cubicBezTo>
                <a:cubicBezTo>
                  <a:pt x="1839" y="0"/>
                  <a:pt x="1839" y="0"/>
                  <a:pt x="1839" y="0"/>
                </a:cubicBezTo>
                <a:cubicBezTo>
                  <a:pt x="1830" y="29"/>
                  <a:pt x="1817" y="57"/>
                  <a:pt x="1804" y="77"/>
                </a:cubicBezTo>
                <a:cubicBezTo>
                  <a:pt x="1812" y="50"/>
                  <a:pt x="1819" y="25"/>
                  <a:pt x="1827" y="0"/>
                </a:cubicBezTo>
                <a:cubicBezTo>
                  <a:pt x="1807" y="0"/>
                  <a:pt x="1807" y="0"/>
                  <a:pt x="1807" y="0"/>
                </a:cubicBezTo>
                <a:cubicBezTo>
                  <a:pt x="1799" y="27"/>
                  <a:pt x="1789" y="54"/>
                  <a:pt x="1775" y="79"/>
                </a:cubicBezTo>
                <a:cubicBezTo>
                  <a:pt x="1736" y="151"/>
                  <a:pt x="1693" y="222"/>
                  <a:pt x="1622" y="275"/>
                </a:cubicBezTo>
                <a:cubicBezTo>
                  <a:pt x="1548" y="177"/>
                  <a:pt x="1376" y="143"/>
                  <a:pt x="1228" y="259"/>
                </a:cubicBezTo>
                <a:cubicBezTo>
                  <a:pt x="1232" y="307"/>
                  <a:pt x="1268" y="328"/>
                  <a:pt x="1306" y="346"/>
                </a:cubicBezTo>
                <a:close/>
                <a:moveTo>
                  <a:pt x="1665" y="348"/>
                </a:moveTo>
                <a:cubicBezTo>
                  <a:pt x="1671" y="316"/>
                  <a:pt x="1683" y="287"/>
                  <a:pt x="1722" y="274"/>
                </a:cubicBezTo>
                <a:cubicBezTo>
                  <a:pt x="1739" y="322"/>
                  <a:pt x="1722" y="375"/>
                  <a:pt x="1750" y="418"/>
                </a:cubicBezTo>
                <a:cubicBezTo>
                  <a:pt x="1752" y="375"/>
                  <a:pt x="1753" y="333"/>
                  <a:pt x="1755" y="284"/>
                </a:cubicBezTo>
                <a:cubicBezTo>
                  <a:pt x="1786" y="300"/>
                  <a:pt x="1796" y="320"/>
                  <a:pt x="1802" y="344"/>
                </a:cubicBezTo>
                <a:cubicBezTo>
                  <a:pt x="1813" y="394"/>
                  <a:pt x="1806" y="441"/>
                  <a:pt x="1792" y="489"/>
                </a:cubicBezTo>
                <a:cubicBezTo>
                  <a:pt x="1781" y="524"/>
                  <a:pt x="1767" y="556"/>
                  <a:pt x="1735" y="583"/>
                </a:cubicBezTo>
                <a:cubicBezTo>
                  <a:pt x="1718" y="556"/>
                  <a:pt x="1702" y="532"/>
                  <a:pt x="1689" y="507"/>
                </a:cubicBezTo>
                <a:cubicBezTo>
                  <a:pt x="1663" y="457"/>
                  <a:pt x="1656" y="403"/>
                  <a:pt x="1665" y="348"/>
                </a:cubicBezTo>
                <a:close/>
                <a:moveTo>
                  <a:pt x="1572" y="348"/>
                </a:moveTo>
                <a:cubicBezTo>
                  <a:pt x="1587" y="380"/>
                  <a:pt x="1576" y="405"/>
                  <a:pt x="1561" y="426"/>
                </a:cubicBezTo>
                <a:cubicBezTo>
                  <a:pt x="1527" y="475"/>
                  <a:pt x="1488" y="518"/>
                  <a:pt x="1424" y="527"/>
                </a:cubicBezTo>
                <a:cubicBezTo>
                  <a:pt x="1388" y="533"/>
                  <a:pt x="1352" y="546"/>
                  <a:pt x="1305" y="536"/>
                </a:cubicBezTo>
                <a:cubicBezTo>
                  <a:pt x="1341" y="485"/>
                  <a:pt x="1357" y="428"/>
                  <a:pt x="1398" y="385"/>
                </a:cubicBezTo>
                <a:cubicBezTo>
                  <a:pt x="1438" y="344"/>
                  <a:pt x="1480" y="315"/>
                  <a:pt x="1547" y="332"/>
                </a:cubicBezTo>
                <a:cubicBezTo>
                  <a:pt x="1536" y="349"/>
                  <a:pt x="1529" y="363"/>
                  <a:pt x="1519" y="374"/>
                </a:cubicBezTo>
                <a:cubicBezTo>
                  <a:pt x="1509" y="386"/>
                  <a:pt x="1497" y="395"/>
                  <a:pt x="1485" y="405"/>
                </a:cubicBezTo>
                <a:cubicBezTo>
                  <a:pt x="1476" y="415"/>
                  <a:pt x="1466" y="424"/>
                  <a:pt x="1456" y="433"/>
                </a:cubicBezTo>
                <a:cubicBezTo>
                  <a:pt x="1506" y="421"/>
                  <a:pt x="1539" y="386"/>
                  <a:pt x="1572" y="348"/>
                </a:cubicBezTo>
                <a:close/>
                <a:moveTo>
                  <a:pt x="1449" y="206"/>
                </a:moveTo>
                <a:cubicBezTo>
                  <a:pt x="1484" y="209"/>
                  <a:pt x="1520" y="218"/>
                  <a:pt x="1543" y="257"/>
                </a:cubicBezTo>
                <a:cubicBezTo>
                  <a:pt x="1484" y="266"/>
                  <a:pt x="1426" y="258"/>
                  <a:pt x="1373" y="283"/>
                </a:cubicBezTo>
                <a:cubicBezTo>
                  <a:pt x="1412" y="284"/>
                  <a:pt x="1452" y="285"/>
                  <a:pt x="1500" y="287"/>
                </a:cubicBezTo>
                <a:cubicBezTo>
                  <a:pt x="1463" y="309"/>
                  <a:pt x="1432" y="327"/>
                  <a:pt x="1401" y="345"/>
                </a:cubicBezTo>
                <a:cubicBezTo>
                  <a:pt x="1398" y="347"/>
                  <a:pt x="1393" y="346"/>
                  <a:pt x="1389" y="346"/>
                </a:cubicBezTo>
                <a:cubicBezTo>
                  <a:pt x="1334" y="339"/>
                  <a:pt x="1286" y="321"/>
                  <a:pt x="1248" y="272"/>
                </a:cubicBezTo>
                <a:cubicBezTo>
                  <a:pt x="1309" y="222"/>
                  <a:pt x="1375" y="200"/>
                  <a:pt x="1449" y="206"/>
                </a:cubicBezTo>
                <a:close/>
                <a:moveTo>
                  <a:pt x="3289" y="0"/>
                </a:moveTo>
                <a:cubicBezTo>
                  <a:pt x="3279" y="12"/>
                  <a:pt x="3269" y="25"/>
                  <a:pt x="3260" y="39"/>
                </a:cubicBezTo>
                <a:cubicBezTo>
                  <a:pt x="3279" y="29"/>
                  <a:pt x="3296" y="16"/>
                  <a:pt x="3313" y="0"/>
                </a:cubicBezTo>
                <a:lnTo>
                  <a:pt x="3289" y="0"/>
                </a:lnTo>
                <a:close/>
                <a:moveTo>
                  <a:pt x="3415" y="0"/>
                </a:moveTo>
                <a:cubicBezTo>
                  <a:pt x="3375" y="0"/>
                  <a:pt x="3375" y="0"/>
                  <a:pt x="3375" y="0"/>
                </a:cubicBezTo>
                <a:cubicBezTo>
                  <a:pt x="3372" y="21"/>
                  <a:pt x="3363" y="41"/>
                  <a:pt x="3348" y="59"/>
                </a:cubicBezTo>
                <a:cubicBezTo>
                  <a:pt x="3302" y="115"/>
                  <a:pt x="3237" y="132"/>
                  <a:pt x="3169" y="144"/>
                </a:cubicBezTo>
                <a:cubicBezTo>
                  <a:pt x="3165" y="96"/>
                  <a:pt x="3177" y="44"/>
                  <a:pt x="3197" y="0"/>
                </a:cubicBezTo>
                <a:cubicBezTo>
                  <a:pt x="3172" y="0"/>
                  <a:pt x="3172" y="0"/>
                  <a:pt x="3172" y="0"/>
                </a:cubicBezTo>
                <a:cubicBezTo>
                  <a:pt x="3151" y="46"/>
                  <a:pt x="3143" y="97"/>
                  <a:pt x="3150" y="154"/>
                </a:cubicBezTo>
                <a:cubicBezTo>
                  <a:pt x="3232" y="183"/>
                  <a:pt x="3359" y="112"/>
                  <a:pt x="3415" y="0"/>
                </a:cubicBezTo>
                <a:close/>
                <a:moveTo>
                  <a:pt x="1637" y="0"/>
                </a:moveTo>
                <a:cubicBezTo>
                  <a:pt x="1612" y="0"/>
                  <a:pt x="1612" y="0"/>
                  <a:pt x="1612" y="0"/>
                </a:cubicBezTo>
                <a:cubicBezTo>
                  <a:pt x="1614" y="2"/>
                  <a:pt x="1616" y="5"/>
                  <a:pt x="1618" y="8"/>
                </a:cubicBezTo>
                <a:cubicBezTo>
                  <a:pt x="1624" y="5"/>
                  <a:pt x="1632" y="4"/>
                  <a:pt x="1637" y="0"/>
                </a:cubicBezTo>
                <a:close/>
                <a:moveTo>
                  <a:pt x="1799" y="933"/>
                </a:moveTo>
                <a:cubicBezTo>
                  <a:pt x="1846" y="949"/>
                  <a:pt x="1887" y="956"/>
                  <a:pt x="1924" y="944"/>
                </a:cubicBezTo>
                <a:cubicBezTo>
                  <a:pt x="1960" y="932"/>
                  <a:pt x="1992" y="906"/>
                  <a:pt x="2028" y="884"/>
                </a:cubicBezTo>
                <a:cubicBezTo>
                  <a:pt x="2041" y="982"/>
                  <a:pt x="2084" y="1069"/>
                  <a:pt x="2146" y="1151"/>
                </a:cubicBezTo>
                <a:cubicBezTo>
                  <a:pt x="2150" y="1143"/>
                  <a:pt x="2154" y="1138"/>
                  <a:pt x="2154" y="1134"/>
                </a:cubicBezTo>
                <a:cubicBezTo>
                  <a:pt x="2150" y="1083"/>
                  <a:pt x="2175" y="1039"/>
                  <a:pt x="2194" y="995"/>
                </a:cubicBezTo>
                <a:cubicBezTo>
                  <a:pt x="2209" y="958"/>
                  <a:pt x="2229" y="923"/>
                  <a:pt x="2247" y="886"/>
                </a:cubicBezTo>
                <a:cubicBezTo>
                  <a:pt x="2274" y="893"/>
                  <a:pt x="2305" y="900"/>
                  <a:pt x="2336" y="908"/>
                </a:cubicBezTo>
                <a:cubicBezTo>
                  <a:pt x="2366" y="916"/>
                  <a:pt x="2396" y="926"/>
                  <a:pt x="2429" y="936"/>
                </a:cubicBezTo>
                <a:cubicBezTo>
                  <a:pt x="2452" y="861"/>
                  <a:pt x="2411" y="800"/>
                  <a:pt x="2371" y="740"/>
                </a:cubicBezTo>
                <a:cubicBezTo>
                  <a:pt x="2329" y="679"/>
                  <a:pt x="2274" y="635"/>
                  <a:pt x="2193" y="638"/>
                </a:cubicBezTo>
                <a:cubicBezTo>
                  <a:pt x="2196" y="596"/>
                  <a:pt x="2200" y="557"/>
                  <a:pt x="2201" y="518"/>
                </a:cubicBezTo>
                <a:cubicBezTo>
                  <a:pt x="2202" y="479"/>
                  <a:pt x="2199" y="440"/>
                  <a:pt x="2198" y="394"/>
                </a:cubicBezTo>
                <a:cubicBezTo>
                  <a:pt x="2290" y="476"/>
                  <a:pt x="2392" y="518"/>
                  <a:pt x="2515" y="496"/>
                </a:cubicBezTo>
                <a:cubicBezTo>
                  <a:pt x="2522" y="464"/>
                  <a:pt x="2508" y="435"/>
                  <a:pt x="2499" y="407"/>
                </a:cubicBezTo>
                <a:cubicBezTo>
                  <a:pt x="2476" y="334"/>
                  <a:pt x="2424" y="283"/>
                  <a:pt x="2363" y="240"/>
                </a:cubicBezTo>
                <a:cubicBezTo>
                  <a:pt x="2295" y="191"/>
                  <a:pt x="2217" y="164"/>
                  <a:pt x="2135" y="139"/>
                </a:cubicBezTo>
                <a:cubicBezTo>
                  <a:pt x="2120" y="92"/>
                  <a:pt x="2103" y="45"/>
                  <a:pt x="2084" y="0"/>
                </a:cubicBezTo>
                <a:cubicBezTo>
                  <a:pt x="2028" y="0"/>
                  <a:pt x="2028" y="0"/>
                  <a:pt x="2028" y="0"/>
                </a:cubicBezTo>
                <a:cubicBezTo>
                  <a:pt x="2055" y="52"/>
                  <a:pt x="2079" y="107"/>
                  <a:pt x="2101" y="163"/>
                </a:cubicBezTo>
                <a:cubicBezTo>
                  <a:pt x="2080" y="179"/>
                  <a:pt x="2060" y="192"/>
                  <a:pt x="2043" y="208"/>
                </a:cubicBezTo>
                <a:cubicBezTo>
                  <a:pt x="1989" y="259"/>
                  <a:pt x="1953" y="322"/>
                  <a:pt x="1938" y="395"/>
                </a:cubicBezTo>
                <a:cubicBezTo>
                  <a:pt x="1931" y="430"/>
                  <a:pt x="1935" y="467"/>
                  <a:pt x="1936" y="503"/>
                </a:cubicBezTo>
                <a:cubicBezTo>
                  <a:pt x="1937" y="517"/>
                  <a:pt x="1948" y="523"/>
                  <a:pt x="1963" y="524"/>
                </a:cubicBezTo>
                <a:cubicBezTo>
                  <a:pt x="2002" y="528"/>
                  <a:pt x="2033" y="508"/>
                  <a:pt x="2064" y="489"/>
                </a:cubicBezTo>
                <a:cubicBezTo>
                  <a:pt x="2088" y="474"/>
                  <a:pt x="2108" y="452"/>
                  <a:pt x="2133" y="431"/>
                </a:cubicBezTo>
                <a:cubicBezTo>
                  <a:pt x="2147" y="495"/>
                  <a:pt x="2145" y="560"/>
                  <a:pt x="2146" y="629"/>
                </a:cubicBezTo>
                <a:cubicBezTo>
                  <a:pt x="2125" y="621"/>
                  <a:pt x="2108" y="612"/>
                  <a:pt x="2090" y="608"/>
                </a:cubicBezTo>
                <a:cubicBezTo>
                  <a:pt x="2045" y="600"/>
                  <a:pt x="2008" y="621"/>
                  <a:pt x="1977" y="650"/>
                </a:cubicBezTo>
                <a:cubicBezTo>
                  <a:pt x="1944" y="682"/>
                  <a:pt x="1920" y="722"/>
                  <a:pt x="1907" y="768"/>
                </a:cubicBezTo>
                <a:cubicBezTo>
                  <a:pt x="1900" y="792"/>
                  <a:pt x="1891" y="816"/>
                  <a:pt x="1883" y="839"/>
                </a:cubicBezTo>
                <a:cubicBezTo>
                  <a:pt x="1869" y="879"/>
                  <a:pt x="1849" y="913"/>
                  <a:pt x="1799" y="933"/>
                </a:cubicBezTo>
                <a:close/>
                <a:moveTo>
                  <a:pt x="2122" y="396"/>
                </a:moveTo>
                <a:cubicBezTo>
                  <a:pt x="2112" y="413"/>
                  <a:pt x="2102" y="431"/>
                  <a:pt x="2088" y="444"/>
                </a:cubicBezTo>
                <a:cubicBezTo>
                  <a:pt x="2055" y="476"/>
                  <a:pt x="2017" y="501"/>
                  <a:pt x="1967" y="504"/>
                </a:cubicBezTo>
                <a:cubicBezTo>
                  <a:pt x="1926" y="408"/>
                  <a:pt x="2005" y="235"/>
                  <a:pt x="2087" y="238"/>
                </a:cubicBezTo>
                <a:cubicBezTo>
                  <a:pt x="2093" y="299"/>
                  <a:pt x="2056" y="349"/>
                  <a:pt x="2036" y="409"/>
                </a:cubicBezTo>
                <a:cubicBezTo>
                  <a:pt x="2081" y="368"/>
                  <a:pt x="2090" y="314"/>
                  <a:pt x="2114" y="266"/>
                </a:cubicBezTo>
                <a:cubicBezTo>
                  <a:pt x="2148" y="312"/>
                  <a:pt x="2145" y="354"/>
                  <a:pt x="2122" y="396"/>
                </a:cubicBezTo>
                <a:close/>
                <a:moveTo>
                  <a:pt x="2311" y="707"/>
                </a:moveTo>
                <a:cubicBezTo>
                  <a:pt x="2361" y="754"/>
                  <a:pt x="2395" y="811"/>
                  <a:pt x="2413" y="877"/>
                </a:cubicBezTo>
                <a:cubicBezTo>
                  <a:pt x="2415" y="886"/>
                  <a:pt x="2414" y="895"/>
                  <a:pt x="2414" y="901"/>
                </a:cubicBezTo>
                <a:cubicBezTo>
                  <a:pt x="2379" y="894"/>
                  <a:pt x="2348" y="887"/>
                  <a:pt x="2315" y="881"/>
                </a:cubicBezTo>
                <a:cubicBezTo>
                  <a:pt x="2287" y="877"/>
                  <a:pt x="2262" y="867"/>
                  <a:pt x="2246" y="849"/>
                </a:cubicBezTo>
                <a:cubicBezTo>
                  <a:pt x="2243" y="816"/>
                  <a:pt x="2240" y="789"/>
                  <a:pt x="2237" y="758"/>
                </a:cubicBezTo>
                <a:cubicBezTo>
                  <a:pt x="2263" y="775"/>
                  <a:pt x="2286" y="789"/>
                  <a:pt x="2309" y="804"/>
                </a:cubicBezTo>
                <a:cubicBezTo>
                  <a:pt x="2284" y="769"/>
                  <a:pt x="2245" y="747"/>
                  <a:pt x="2233" y="703"/>
                </a:cubicBezTo>
                <a:cubicBezTo>
                  <a:pt x="2268" y="684"/>
                  <a:pt x="2287" y="685"/>
                  <a:pt x="2311" y="707"/>
                </a:cubicBezTo>
                <a:close/>
                <a:moveTo>
                  <a:pt x="2174" y="259"/>
                </a:moveTo>
                <a:cubicBezTo>
                  <a:pt x="2216" y="285"/>
                  <a:pt x="2255" y="309"/>
                  <a:pt x="2294" y="333"/>
                </a:cubicBezTo>
                <a:cubicBezTo>
                  <a:pt x="2295" y="331"/>
                  <a:pt x="2297" y="328"/>
                  <a:pt x="2298" y="326"/>
                </a:cubicBezTo>
                <a:cubicBezTo>
                  <a:pt x="2263" y="296"/>
                  <a:pt x="2228" y="266"/>
                  <a:pt x="2192" y="235"/>
                </a:cubicBezTo>
                <a:cubicBezTo>
                  <a:pt x="2221" y="214"/>
                  <a:pt x="2267" y="214"/>
                  <a:pt x="2335" y="249"/>
                </a:cubicBezTo>
                <a:cubicBezTo>
                  <a:pt x="2425" y="295"/>
                  <a:pt x="2477" y="372"/>
                  <a:pt x="2493" y="476"/>
                </a:cubicBezTo>
                <a:cubicBezTo>
                  <a:pt x="2375" y="501"/>
                  <a:pt x="2244" y="433"/>
                  <a:pt x="2187" y="340"/>
                </a:cubicBezTo>
                <a:cubicBezTo>
                  <a:pt x="2172" y="318"/>
                  <a:pt x="2164" y="291"/>
                  <a:pt x="2174" y="259"/>
                </a:cubicBezTo>
                <a:close/>
                <a:moveTo>
                  <a:pt x="2165" y="368"/>
                </a:moveTo>
                <a:cubicBezTo>
                  <a:pt x="2185" y="440"/>
                  <a:pt x="2184" y="509"/>
                  <a:pt x="2173" y="578"/>
                </a:cubicBezTo>
                <a:cubicBezTo>
                  <a:pt x="2151" y="457"/>
                  <a:pt x="2149" y="402"/>
                  <a:pt x="2165" y="368"/>
                </a:cubicBezTo>
                <a:close/>
                <a:moveTo>
                  <a:pt x="2131" y="869"/>
                </a:moveTo>
                <a:cubicBezTo>
                  <a:pt x="2145" y="825"/>
                  <a:pt x="2146" y="777"/>
                  <a:pt x="2171" y="737"/>
                </a:cubicBezTo>
                <a:cubicBezTo>
                  <a:pt x="2177" y="739"/>
                  <a:pt x="2180" y="740"/>
                  <a:pt x="2183" y="741"/>
                </a:cubicBezTo>
                <a:cubicBezTo>
                  <a:pt x="2185" y="743"/>
                  <a:pt x="2187" y="745"/>
                  <a:pt x="2189" y="747"/>
                </a:cubicBezTo>
                <a:cubicBezTo>
                  <a:pt x="2228" y="810"/>
                  <a:pt x="2232" y="875"/>
                  <a:pt x="2197" y="942"/>
                </a:cubicBezTo>
                <a:cubicBezTo>
                  <a:pt x="2172" y="989"/>
                  <a:pt x="2145" y="1035"/>
                  <a:pt x="2131" y="1091"/>
                </a:cubicBezTo>
                <a:cubicBezTo>
                  <a:pt x="2115" y="1064"/>
                  <a:pt x="2098" y="1037"/>
                  <a:pt x="2085" y="1009"/>
                </a:cubicBezTo>
                <a:cubicBezTo>
                  <a:pt x="2062" y="956"/>
                  <a:pt x="2048" y="900"/>
                  <a:pt x="2051" y="842"/>
                </a:cubicBezTo>
                <a:cubicBezTo>
                  <a:pt x="2055" y="774"/>
                  <a:pt x="2079" y="743"/>
                  <a:pt x="2141" y="730"/>
                </a:cubicBezTo>
                <a:cubicBezTo>
                  <a:pt x="2134" y="776"/>
                  <a:pt x="2120" y="822"/>
                  <a:pt x="2131" y="869"/>
                </a:cubicBezTo>
                <a:close/>
                <a:moveTo>
                  <a:pt x="1918" y="800"/>
                </a:moveTo>
                <a:cubicBezTo>
                  <a:pt x="1928" y="765"/>
                  <a:pt x="1949" y="738"/>
                  <a:pt x="1971" y="711"/>
                </a:cubicBezTo>
                <a:cubicBezTo>
                  <a:pt x="1988" y="690"/>
                  <a:pt x="2012" y="677"/>
                  <a:pt x="2044" y="680"/>
                </a:cubicBezTo>
                <a:cubicBezTo>
                  <a:pt x="2027" y="705"/>
                  <a:pt x="2012" y="727"/>
                  <a:pt x="1997" y="749"/>
                </a:cubicBezTo>
                <a:cubicBezTo>
                  <a:pt x="2016" y="738"/>
                  <a:pt x="2030" y="723"/>
                  <a:pt x="2046" y="710"/>
                </a:cubicBezTo>
                <a:cubicBezTo>
                  <a:pt x="2061" y="697"/>
                  <a:pt x="2076" y="681"/>
                  <a:pt x="2102" y="691"/>
                </a:cubicBezTo>
                <a:cubicBezTo>
                  <a:pt x="2085" y="714"/>
                  <a:pt x="2067" y="736"/>
                  <a:pt x="2052" y="758"/>
                </a:cubicBezTo>
                <a:cubicBezTo>
                  <a:pt x="2036" y="782"/>
                  <a:pt x="2041" y="817"/>
                  <a:pt x="2015" y="836"/>
                </a:cubicBezTo>
                <a:cubicBezTo>
                  <a:pt x="2008" y="884"/>
                  <a:pt x="1967" y="898"/>
                  <a:pt x="1933" y="918"/>
                </a:cubicBezTo>
                <a:cubicBezTo>
                  <a:pt x="1914" y="929"/>
                  <a:pt x="1893" y="936"/>
                  <a:pt x="1868" y="924"/>
                </a:cubicBezTo>
                <a:cubicBezTo>
                  <a:pt x="1886" y="880"/>
                  <a:pt x="1905" y="841"/>
                  <a:pt x="1918" y="800"/>
                </a:cubicBezTo>
                <a:close/>
                <a:moveTo>
                  <a:pt x="2652" y="273"/>
                </a:moveTo>
                <a:cubicBezTo>
                  <a:pt x="2723" y="253"/>
                  <a:pt x="2772" y="203"/>
                  <a:pt x="2818" y="150"/>
                </a:cubicBezTo>
                <a:cubicBezTo>
                  <a:pt x="2825" y="141"/>
                  <a:pt x="2832" y="133"/>
                  <a:pt x="2839" y="124"/>
                </a:cubicBezTo>
                <a:cubicBezTo>
                  <a:pt x="2839" y="124"/>
                  <a:pt x="2841" y="124"/>
                  <a:pt x="2846" y="124"/>
                </a:cubicBezTo>
                <a:cubicBezTo>
                  <a:pt x="2865" y="210"/>
                  <a:pt x="2890" y="295"/>
                  <a:pt x="2947" y="368"/>
                </a:cubicBezTo>
                <a:cubicBezTo>
                  <a:pt x="3012" y="310"/>
                  <a:pt x="3030" y="234"/>
                  <a:pt x="3034" y="155"/>
                </a:cubicBezTo>
                <a:cubicBezTo>
                  <a:pt x="3037" y="97"/>
                  <a:pt x="3021" y="46"/>
                  <a:pt x="2988" y="0"/>
                </a:cubicBezTo>
                <a:cubicBezTo>
                  <a:pt x="2797" y="0"/>
                  <a:pt x="2797" y="0"/>
                  <a:pt x="2797" y="0"/>
                </a:cubicBezTo>
                <a:cubicBezTo>
                  <a:pt x="2802" y="1"/>
                  <a:pt x="2808" y="3"/>
                  <a:pt x="2814" y="6"/>
                </a:cubicBezTo>
                <a:cubicBezTo>
                  <a:pt x="2779" y="52"/>
                  <a:pt x="2744" y="97"/>
                  <a:pt x="2710" y="141"/>
                </a:cubicBezTo>
                <a:cubicBezTo>
                  <a:pt x="2712" y="142"/>
                  <a:pt x="2714" y="144"/>
                  <a:pt x="2716" y="145"/>
                </a:cubicBezTo>
                <a:cubicBezTo>
                  <a:pt x="2755" y="107"/>
                  <a:pt x="2793" y="68"/>
                  <a:pt x="2839" y="22"/>
                </a:cubicBezTo>
                <a:cubicBezTo>
                  <a:pt x="2839" y="96"/>
                  <a:pt x="2801" y="142"/>
                  <a:pt x="2760" y="183"/>
                </a:cubicBezTo>
                <a:cubicBezTo>
                  <a:pt x="2722" y="222"/>
                  <a:pt x="2677" y="256"/>
                  <a:pt x="2613" y="257"/>
                </a:cubicBezTo>
                <a:cubicBezTo>
                  <a:pt x="2640" y="154"/>
                  <a:pt x="2695" y="73"/>
                  <a:pt x="2771" y="6"/>
                </a:cubicBezTo>
                <a:cubicBezTo>
                  <a:pt x="2775" y="3"/>
                  <a:pt x="2779" y="1"/>
                  <a:pt x="2784" y="0"/>
                </a:cubicBezTo>
                <a:cubicBezTo>
                  <a:pt x="2597" y="0"/>
                  <a:pt x="2597" y="0"/>
                  <a:pt x="2597" y="0"/>
                </a:cubicBezTo>
                <a:cubicBezTo>
                  <a:pt x="2634" y="14"/>
                  <a:pt x="2673" y="23"/>
                  <a:pt x="2716" y="20"/>
                </a:cubicBezTo>
                <a:cubicBezTo>
                  <a:pt x="2717" y="20"/>
                  <a:pt x="2718" y="22"/>
                  <a:pt x="2719" y="23"/>
                </a:cubicBezTo>
                <a:cubicBezTo>
                  <a:pt x="2653" y="98"/>
                  <a:pt x="2601" y="196"/>
                  <a:pt x="2589" y="270"/>
                </a:cubicBezTo>
                <a:cubicBezTo>
                  <a:pt x="2609" y="282"/>
                  <a:pt x="2630" y="280"/>
                  <a:pt x="2652" y="273"/>
                </a:cubicBezTo>
                <a:close/>
                <a:moveTo>
                  <a:pt x="2870" y="107"/>
                </a:moveTo>
                <a:cubicBezTo>
                  <a:pt x="2873" y="76"/>
                  <a:pt x="2870" y="37"/>
                  <a:pt x="2913" y="17"/>
                </a:cubicBezTo>
                <a:cubicBezTo>
                  <a:pt x="2932" y="57"/>
                  <a:pt x="2929" y="99"/>
                  <a:pt x="2944" y="138"/>
                </a:cubicBezTo>
                <a:cubicBezTo>
                  <a:pt x="2959" y="97"/>
                  <a:pt x="2940" y="56"/>
                  <a:pt x="2942" y="12"/>
                </a:cubicBezTo>
                <a:cubicBezTo>
                  <a:pt x="2971" y="25"/>
                  <a:pt x="2991" y="43"/>
                  <a:pt x="3000" y="71"/>
                </a:cubicBezTo>
                <a:cubicBezTo>
                  <a:pt x="3029" y="166"/>
                  <a:pt x="3007" y="252"/>
                  <a:pt x="2954" y="335"/>
                </a:cubicBezTo>
                <a:cubicBezTo>
                  <a:pt x="2908" y="279"/>
                  <a:pt x="2865" y="171"/>
                  <a:pt x="2870" y="107"/>
                </a:cubicBezTo>
                <a:close/>
                <a:moveTo>
                  <a:pt x="77" y="680"/>
                </a:moveTo>
                <a:cubicBezTo>
                  <a:pt x="64" y="684"/>
                  <a:pt x="52" y="689"/>
                  <a:pt x="39" y="694"/>
                </a:cubicBezTo>
                <a:cubicBezTo>
                  <a:pt x="26" y="699"/>
                  <a:pt x="13" y="706"/>
                  <a:pt x="0" y="710"/>
                </a:cubicBezTo>
                <a:cubicBezTo>
                  <a:pt x="0" y="732"/>
                  <a:pt x="0" y="732"/>
                  <a:pt x="0" y="732"/>
                </a:cubicBezTo>
                <a:cubicBezTo>
                  <a:pt x="29" y="721"/>
                  <a:pt x="56" y="706"/>
                  <a:pt x="77" y="680"/>
                </a:cubicBezTo>
                <a:close/>
                <a:moveTo>
                  <a:pt x="3767" y="2160"/>
                </a:moveTo>
                <a:cubicBezTo>
                  <a:pt x="3792" y="2160"/>
                  <a:pt x="3792" y="2160"/>
                  <a:pt x="3792" y="2160"/>
                </a:cubicBezTo>
                <a:cubicBezTo>
                  <a:pt x="3801" y="2149"/>
                  <a:pt x="3810" y="2139"/>
                  <a:pt x="3819" y="2129"/>
                </a:cubicBezTo>
                <a:cubicBezTo>
                  <a:pt x="3826" y="2122"/>
                  <a:pt x="3833" y="2115"/>
                  <a:pt x="3840" y="2109"/>
                </a:cubicBezTo>
                <a:cubicBezTo>
                  <a:pt x="3840" y="2086"/>
                  <a:pt x="3840" y="2086"/>
                  <a:pt x="3840" y="2086"/>
                </a:cubicBezTo>
                <a:cubicBezTo>
                  <a:pt x="3814" y="2108"/>
                  <a:pt x="3790" y="2133"/>
                  <a:pt x="3767" y="2160"/>
                </a:cubicBezTo>
                <a:close/>
                <a:moveTo>
                  <a:pt x="3765" y="938"/>
                </a:moveTo>
                <a:cubicBezTo>
                  <a:pt x="3763" y="976"/>
                  <a:pt x="3776" y="1015"/>
                  <a:pt x="3784" y="1057"/>
                </a:cubicBezTo>
                <a:cubicBezTo>
                  <a:pt x="3687" y="1034"/>
                  <a:pt x="3591" y="1043"/>
                  <a:pt x="3492" y="1072"/>
                </a:cubicBezTo>
                <a:cubicBezTo>
                  <a:pt x="3498" y="1079"/>
                  <a:pt x="3501" y="1085"/>
                  <a:pt x="3505" y="1086"/>
                </a:cubicBezTo>
                <a:cubicBezTo>
                  <a:pt x="3554" y="1100"/>
                  <a:pt x="3587" y="1139"/>
                  <a:pt x="3622" y="1172"/>
                </a:cubicBezTo>
                <a:cubicBezTo>
                  <a:pt x="3651" y="1200"/>
                  <a:pt x="3677" y="1230"/>
                  <a:pt x="3705" y="1260"/>
                </a:cubicBezTo>
                <a:cubicBezTo>
                  <a:pt x="3689" y="1284"/>
                  <a:pt x="3671" y="1310"/>
                  <a:pt x="3653" y="1336"/>
                </a:cubicBezTo>
                <a:cubicBezTo>
                  <a:pt x="3634" y="1361"/>
                  <a:pt x="3614" y="1386"/>
                  <a:pt x="3594" y="1413"/>
                </a:cubicBezTo>
                <a:cubicBezTo>
                  <a:pt x="3655" y="1461"/>
                  <a:pt x="3728" y="1444"/>
                  <a:pt x="3798" y="1427"/>
                </a:cubicBezTo>
                <a:cubicBezTo>
                  <a:pt x="3812" y="1424"/>
                  <a:pt x="3826" y="1420"/>
                  <a:pt x="3840" y="1414"/>
                </a:cubicBezTo>
                <a:cubicBezTo>
                  <a:pt x="3840" y="1388"/>
                  <a:pt x="3840" y="1388"/>
                  <a:pt x="3840" y="1388"/>
                </a:cubicBezTo>
                <a:cubicBezTo>
                  <a:pt x="3781" y="1415"/>
                  <a:pt x="3719" y="1425"/>
                  <a:pt x="3654" y="1419"/>
                </a:cubicBezTo>
                <a:cubicBezTo>
                  <a:pt x="3645" y="1418"/>
                  <a:pt x="3637" y="1413"/>
                  <a:pt x="3632" y="1411"/>
                </a:cubicBezTo>
                <a:cubicBezTo>
                  <a:pt x="3650" y="1381"/>
                  <a:pt x="3669" y="1354"/>
                  <a:pt x="3685" y="1326"/>
                </a:cubicBezTo>
                <a:cubicBezTo>
                  <a:pt x="3699" y="1301"/>
                  <a:pt x="3717" y="1281"/>
                  <a:pt x="3740" y="1272"/>
                </a:cubicBezTo>
                <a:cubicBezTo>
                  <a:pt x="3771" y="1281"/>
                  <a:pt x="3798" y="1288"/>
                  <a:pt x="3828" y="1296"/>
                </a:cubicBezTo>
                <a:cubicBezTo>
                  <a:pt x="3803" y="1315"/>
                  <a:pt x="3781" y="1331"/>
                  <a:pt x="3760" y="1347"/>
                </a:cubicBezTo>
                <a:cubicBezTo>
                  <a:pt x="3788" y="1340"/>
                  <a:pt x="3813" y="1324"/>
                  <a:pt x="3840" y="1316"/>
                </a:cubicBezTo>
                <a:cubicBezTo>
                  <a:pt x="3840" y="1257"/>
                  <a:pt x="3840" y="1257"/>
                  <a:pt x="3840" y="1257"/>
                </a:cubicBezTo>
                <a:cubicBezTo>
                  <a:pt x="3773" y="1266"/>
                  <a:pt x="3717" y="1246"/>
                  <a:pt x="3670" y="1194"/>
                </a:cubicBezTo>
                <a:cubicBezTo>
                  <a:pt x="3635" y="1154"/>
                  <a:pt x="3602" y="1112"/>
                  <a:pt x="3553" y="1079"/>
                </a:cubicBezTo>
                <a:cubicBezTo>
                  <a:pt x="3585" y="1075"/>
                  <a:pt x="3616" y="1067"/>
                  <a:pt x="3647" y="1066"/>
                </a:cubicBezTo>
                <a:cubicBezTo>
                  <a:pt x="3705" y="1063"/>
                  <a:pt x="3761" y="1069"/>
                  <a:pt x="3815" y="1093"/>
                </a:cubicBezTo>
                <a:cubicBezTo>
                  <a:pt x="3824" y="1097"/>
                  <a:pt x="3833" y="1101"/>
                  <a:pt x="3840" y="1106"/>
                </a:cubicBezTo>
                <a:cubicBezTo>
                  <a:pt x="3840" y="1075"/>
                  <a:pt x="3840" y="1075"/>
                  <a:pt x="3840" y="1075"/>
                </a:cubicBezTo>
                <a:cubicBezTo>
                  <a:pt x="3837" y="1071"/>
                  <a:pt x="3835" y="1066"/>
                  <a:pt x="3833" y="1061"/>
                </a:cubicBezTo>
                <a:cubicBezTo>
                  <a:pt x="3791" y="1037"/>
                  <a:pt x="3792" y="994"/>
                  <a:pt x="3785" y="955"/>
                </a:cubicBezTo>
                <a:cubicBezTo>
                  <a:pt x="3782" y="934"/>
                  <a:pt x="3783" y="911"/>
                  <a:pt x="3802" y="893"/>
                </a:cubicBezTo>
                <a:cubicBezTo>
                  <a:pt x="3815" y="905"/>
                  <a:pt x="3828" y="917"/>
                  <a:pt x="3840" y="928"/>
                </a:cubicBezTo>
                <a:cubicBezTo>
                  <a:pt x="3840" y="896"/>
                  <a:pt x="3840" y="896"/>
                  <a:pt x="3840" y="896"/>
                </a:cubicBezTo>
                <a:cubicBezTo>
                  <a:pt x="3827" y="877"/>
                  <a:pt x="3819" y="855"/>
                  <a:pt x="3819" y="825"/>
                </a:cubicBezTo>
                <a:cubicBezTo>
                  <a:pt x="3787" y="863"/>
                  <a:pt x="3766" y="899"/>
                  <a:pt x="3765" y="938"/>
                </a:cubicBezTo>
                <a:close/>
                <a:moveTo>
                  <a:pt x="224" y="0"/>
                </a:moveTo>
                <a:cubicBezTo>
                  <a:pt x="224" y="6"/>
                  <a:pt x="223" y="13"/>
                  <a:pt x="223" y="20"/>
                </a:cubicBezTo>
                <a:cubicBezTo>
                  <a:pt x="222" y="34"/>
                  <a:pt x="221" y="47"/>
                  <a:pt x="220" y="61"/>
                </a:cubicBezTo>
                <a:cubicBezTo>
                  <a:pt x="233" y="41"/>
                  <a:pt x="240" y="21"/>
                  <a:pt x="244" y="0"/>
                </a:cubicBezTo>
                <a:lnTo>
                  <a:pt x="224" y="0"/>
                </a:lnTo>
                <a:close/>
                <a:moveTo>
                  <a:pt x="3424" y="1391"/>
                </a:moveTo>
                <a:cubicBezTo>
                  <a:pt x="3382" y="1370"/>
                  <a:pt x="3334" y="1376"/>
                  <a:pt x="3287" y="1379"/>
                </a:cubicBezTo>
                <a:cubicBezTo>
                  <a:pt x="3246" y="1382"/>
                  <a:pt x="3208" y="1396"/>
                  <a:pt x="3173" y="1416"/>
                </a:cubicBezTo>
                <a:cubicBezTo>
                  <a:pt x="3159" y="1424"/>
                  <a:pt x="3146" y="1431"/>
                  <a:pt x="3126" y="1416"/>
                </a:cubicBezTo>
                <a:cubicBezTo>
                  <a:pt x="3185" y="1395"/>
                  <a:pt x="3225" y="1355"/>
                  <a:pt x="3260" y="1308"/>
                </a:cubicBezTo>
                <a:cubicBezTo>
                  <a:pt x="3297" y="1260"/>
                  <a:pt x="3311" y="1203"/>
                  <a:pt x="3319" y="1143"/>
                </a:cubicBezTo>
                <a:cubicBezTo>
                  <a:pt x="3237" y="1133"/>
                  <a:pt x="3167" y="1161"/>
                  <a:pt x="3104" y="1208"/>
                </a:cubicBezTo>
                <a:cubicBezTo>
                  <a:pt x="3041" y="1254"/>
                  <a:pt x="2998" y="1315"/>
                  <a:pt x="2990" y="1397"/>
                </a:cubicBezTo>
                <a:cubicBezTo>
                  <a:pt x="2841" y="1409"/>
                  <a:pt x="2710" y="1457"/>
                  <a:pt x="2597" y="1556"/>
                </a:cubicBezTo>
                <a:cubicBezTo>
                  <a:pt x="2619" y="1415"/>
                  <a:pt x="2674" y="1286"/>
                  <a:pt x="2740" y="1161"/>
                </a:cubicBezTo>
                <a:cubicBezTo>
                  <a:pt x="2766" y="1166"/>
                  <a:pt x="2789" y="1173"/>
                  <a:pt x="2812" y="1175"/>
                </a:cubicBezTo>
                <a:cubicBezTo>
                  <a:pt x="2886" y="1183"/>
                  <a:pt x="2958" y="1170"/>
                  <a:pt x="3022" y="1133"/>
                </a:cubicBezTo>
                <a:cubicBezTo>
                  <a:pt x="3053" y="1116"/>
                  <a:pt x="3079" y="1089"/>
                  <a:pt x="3106" y="1065"/>
                </a:cubicBezTo>
                <a:cubicBezTo>
                  <a:pt x="3116" y="1055"/>
                  <a:pt x="3113" y="1043"/>
                  <a:pt x="3105" y="1031"/>
                </a:cubicBezTo>
                <a:cubicBezTo>
                  <a:pt x="3082" y="998"/>
                  <a:pt x="3046" y="987"/>
                  <a:pt x="3012" y="977"/>
                </a:cubicBezTo>
                <a:cubicBezTo>
                  <a:pt x="2985" y="968"/>
                  <a:pt x="2955" y="967"/>
                  <a:pt x="2923" y="962"/>
                </a:cubicBezTo>
                <a:cubicBezTo>
                  <a:pt x="2963" y="910"/>
                  <a:pt x="3013" y="868"/>
                  <a:pt x="3065" y="823"/>
                </a:cubicBezTo>
                <a:cubicBezTo>
                  <a:pt x="3072" y="844"/>
                  <a:pt x="3076" y="863"/>
                  <a:pt x="3085" y="879"/>
                </a:cubicBezTo>
                <a:cubicBezTo>
                  <a:pt x="3108" y="919"/>
                  <a:pt x="3148" y="933"/>
                  <a:pt x="3191" y="938"/>
                </a:cubicBezTo>
                <a:cubicBezTo>
                  <a:pt x="3237" y="942"/>
                  <a:pt x="3283" y="934"/>
                  <a:pt x="3326" y="915"/>
                </a:cubicBezTo>
                <a:cubicBezTo>
                  <a:pt x="3349" y="904"/>
                  <a:pt x="3372" y="895"/>
                  <a:pt x="3396" y="886"/>
                </a:cubicBezTo>
                <a:cubicBezTo>
                  <a:pt x="3435" y="871"/>
                  <a:pt x="3474" y="864"/>
                  <a:pt x="3521" y="889"/>
                </a:cubicBezTo>
                <a:cubicBezTo>
                  <a:pt x="3503" y="843"/>
                  <a:pt x="3481" y="807"/>
                  <a:pt x="3448" y="787"/>
                </a:cubicBezTo>
                <a:cubicBezTo>
                  <a:pt x="3416" y="767"/>
                  <a:pt x="3375" y="760"/>
                  <a:pt x="3335" y="747"/>
                </a:cubicBezTo>
                <a:cubicBezTo>
                  <a:pt x="3401" y="673"/>
                  <a:pt x="3439" y="584"/>
                  <a:pt x="3461" y="483"/>
                </a:cubicBezTo>
                <a:cubicBezTo>
                  <a:pt x="3452" y="486"/>
                  <a:pt x="3446" y="485"/>
                  <a:pt x="3443" y="488"/>
                </a:cubicBezTo>
                <a:cubicBezTo>
                  <a:pt x="3407" y="525"/>
                  <a:pt x="3358" y="534"/>
                  <a:pt x="3311" y="549"/>
                </a:cubicBezTo>
                <a:cubicBezTo>
                  <a:pt x="3273" y="561"/>
                  <a:pt x="3234" y="569"/>
                  <a:pt x="3194" y="580"/>
                </a:cubicBezTo>
                <a:cubicBezTo>
                  <a:pt x="3181" y="554"/>
                  <a:pt x="3167" y="526"/>
                  <a:pt x="3153" y="498"/>
                </a:cubicBezTo>
                <a:cubicBezTo>
                  <a:pt x="3140" y="469"/>
                  <a:pt x="3128" y="440"/>
                  <a:pt x="3114" y="409"/>
                </a:cubicBezTo>
                <a:cubicBezTo>
                  <a:pt x="3042" y="440"/>
                  <a:pt x="3022" y="511"/>
                  <a:pt x="3003" y="581"/>
                </a:cubicBezTo>
                <a:cubicBezTo>
                  <a:pt x="2983" y="652"/>
                  <a:pt x="2986" y="722"/>
                  <a:pt x="3041" y="781"/>
                </a:cubicBezTo>
                <a:cubicBezTo>
                  <a:pt x="3007" y="807"/>
                  <a:pt x="2975" y="829"/>
                  <a:pt x="2944" y="854"/>
                </a:cubicBezTo>
                <a:cubicBezTo>
                  <a:pt x="2914" y="879"/>
                  <a:pt x="2886" y="906"/>
                  <a:pt x="2852" y="937"/>
                </a:cubicBezTo>
                <a:cubicBezTo>
                  <a:pt x="2855" y="813"/>
                  <a:pt x="2821" y="708"/>
                  <a:pt x="2724" y="630"/>
                </a:cubicBezTo>
                <a:cubicBezTo>
                  <a:pt x="2695" y="645"/>
                  <a:pt x="2682" y="675"/>
                  <a:pt x="2666" y="700"/>
                </a:cubicBezTo>
                <a:cubicBezTo>
                  <a:pt x="2626" y="765"/>
                  <a:pt x="2622" y="838"/>
                  <a:pt x="2628" y="911"/>
                </a:cubicBezTo>
                <a:cubicBezTo>
                  <a:pt x="2635" y="995"/>
                  <a:pt x="2666" y="1072"/>
                  <a:pt x="2700" y="1151"/>
                </a:cubicBezTo>
                <a:cubicBezTo>
                  <a:pt x="2639" y="1249"/>
                  <a:pt x="2586" y="1354"/>
                  <a:pt x="2552" y="1466"/>
                </a:cubicBezTo>
                <a:cubicBezTo>
                  <a:pt x="2518" y="1578"/>
                  <a:pt x="2496" y="1692"/>
                  <a:pt x="2467" y="1810"/>
                </a:cubicBezTo>
                <a:cubicBezTo>
                  <a:pt x="2457" y="1781"/>
                  <a:pt x="2447" y="1754"/>
                  <a:pt x="2437" y="1729"/>
                </a:cubicBezTo>
                <a:cubicBezTo>
                  <a:pt x="2516" y="1568"/>
                  <a:pt x="2524" y="1412"/>
                  <a:pt x="2421" y="1256"/>
                </a:cubicBezTo>
                <a:cubicBezTo>
                  <a:pt x="2369" y="1289"/>
                  <a:pt x="2340" y="1335"/>
                  <a:pt x="2328" y="1389"/>
                </a:cubicBezTo>
                <a:cubicBezTo>
                  <a:pt x="2317" y="1440"/>
                  <a:pt x="2313" y="1493"/>
                  <a:pt x="2306" y="1549"/>
                </a:cubicBezTo>
                <a:cubicBezTo>
                  <a:pt x="2228" y="1465"/>
                  <a:pt x="2130" y="1417"/>
                  <a:pt x="2023" y="1375"/>
                </a:cubicBezTo>
                <a:cubicBezTo>
                  <a:pt x="2019" y="1358"/>
                  <a:pt x="2014" y="1338"/>
                  <a:pt x="2011" y="1317"/>
                </a:cubicBezTo>
                <a:cubicBezTo>
                  <a:pt x="1998" y="1229"/>
                  <a:pt x="1945" y="1171"/>
                  <a:pt x="1871" y="1128"/>
                </a:cubicBezTo>
                <a:cubicBezTo>
                  <a:pt x="1842" y="1112"/>
                  <a:pt x="1811" y="1099"/>
                  <a:pt x="1779" y="1089"/>
                </a:cubicBezTo>
                <a:cubicBezTo>
                  <a:pt x="1742" y="1078"/>
                  <a:pt x="1727" y="1096"/>
                  <a:pt x="1734" y="1134"/>
                </a:cubicBezTo>
                <a:cubicBezTo>
                  <a:pt x="1747" y="1201"/>
                  <a:pt x="1768" y="1264"/>
                  <a:pt x="1818" y="1313"/>
                </a:cubicBezTo>
                <a:cubicBezTo>
                  <a:pt x="1819" y="1314"/>
                  <a:pt x="1818" y="1316"/>
                  <a:pt x="1818" y="1318"/>
                </a:cubicBezTo>
                <a:cubicBezTo>
                  <a:pt x="1718" y="1318"/>
                  <a:pt x="1611" y="1344"/>
                  <a:pt x="1547" y="1384"/>
                </a:cubicBezTo>
                <a:cubicBezTo>
                  <a:pt x="1551" y="1407"/>
                  <a:pt x="1567" y="1421"/>
                  <a:pt x="1586" y="1433"/>
                </a:cubicBezTo>
                <a:cubicBezTo>
                  <a:pt x="1649" y="1473"/>
                  <a:pt x="1718" y="1476"/>
                  <a:pt x="1789" y="1475"/>
                </a:cubicBezTo>
                <a:cubicBezTo>
                  <a:pt x="1800" y="1475"/>
                  <a:pt x="1811" y="1474"/>
                  <a:pt x="1822" y="1474"/>
                </a:cubicBezTo>
                <a:cubicBezTo>
                  <a:pt x="1823" y="1474"/>
                  <a:pt x="1824" y="1476"/>
                  <a:pt x="1827" y="1479"/>
                </a:cubicBezTo>
                <a:cubicBezTo>
                  <a:pt x="1775" y="1551"/>
                  <a:pt x="1728" y="1626"/>
                  <a:pt x="1711" y="1717"/>
                </a:cubicBezTo>
                <a:cubicBezTo>
                  <a:pt x="1798" y="1727"/>
                  <a:pt x="1867" y="1690"/>
                  <a:pt x="1929" y="1641"/>
                </a:cubicBezTo>
                <a:cubicBezTo>
                  <a:pt x="1992" y="1590"/>
                  <a:pt x="2021" y="1520"/>
                  <a:pt x="2022" y="1431"/>
                </a:cubicBezTo>
                <a:cubicBezTo>
                  <a:pt x="2130" y="1478"/>
                  <a:pt x="2221" y="1538"/>
                  <a:pt x="2292" y="1632"/>
                </a:cubicBezTo>
                <a:cubicBezTo>
                  <a:pt x="2177" y="1614"/>
                  <a:pt x="2081" y="1643"/>
                  <a:pt x="2005" y="1727"/>
                </a:cubicBezTo>
                <a:cubicBezTo>
                  <a:pt x="2047" y="1827"/>
                  <a:pt x="2249" y="1877"/>
                  <a:pt x="2382" y="1783"/>
                </a:cubicBezTo>
                <a:cubicBezTo>
                  <a:pt x="2411" y="1858"/>
                  <a:pt x="2428" y="1932"/>
                  <a:pt x="2411" y="2011"/>
                </a:cubicBezTo>
                <a:cubicBezTo>
                  <a:pt x="2406" y="2036"/>
                  <a:pt x="2397" y="2059"/>
                  <a:pt x="2410" y="2084"/>
                </a:cubicBezTo>
                <a:cubicBezTo>
                  <a:pt x="2414" y="2091"/>
                  <a:pt x="2411" y="2103"/>
                  <a:pt x="2408" y="2111"/>
                </a:cubicBezTo>
                <a:cubicBezTo>
                  <a:pt x="2403" y="2128"/>
                  <a:pt x="2397" y="2144"/>
                  <a:pt x="2391" y="2160"/>
                </a:cubicBezTo>
                <a:cubicBezTo>
                  <a:pt x="2414" y="2160"/>
                  <a:pt x="2414" y="2160"/>
                  <a:pt x="2414" y="2160"/>
                </a:cubicBezTo>
                <a:cubicBezTo>
                  <a:pt x="2420" y="2148"/>
                  <a:pt x="2423" y="2134"/>
                  <a:pt x="2430" y="2123"/>
                </a:cubicBezTo>
                <a:cubicBezTo>
                  <a:pt x="2444" y="2104"/>
                  <a:pt x="2447" y="2085"/>
                  <a:pt x="2432" y="2065"/>
                </a:cubicBezTo>
                <a:cubicBezTo>
                  <a:pt x="2465" y="2035"/>
                  <a:pt x="2459" y="1998"/>
                  <a:pt x="2451" y="1962"/>
                </a:cubicBezTo>
                <a:cubicBezTo>
                  <a:pt x="2438" y="1900"/>
                  <a:pt x="2430" y="1836"/>
                  <a:pt x="2405" y="1776"/>
                </a:cubicBezTo>
                <a:cubicBezTo>
                  <a:pt x="2399" y="1760"/>
                  <a:pt x="2399" y="1749"/>
                  <a:pt x="2418" y="1745"/>
                </a:cubicBezTo>
                <a:cubicBezTo>
                  <a:pt x="2455" y="1806"/>
                  <a:pt x="2445" y="1877"/>
                  <a:pt x="2465" y="1943"/>
                </a:cubicBezTo>
                <a:cubicBezTo>
                  <a:pt x="2472" y="1935"/>
                  <a:pt x="2477" y="1927"/>
                  <a:pt x="2478" y="1919"/>
                </a:cubicBezTo>
                <a:cubicBezTo>
                  <a:pt x="2496" y="1824"/>
                  <a:pt x="2514" y="1730"/>
                  <a:pt x="2529" y="1635"/>
                </a:cubicBezTo>
                <a:cubicBezTo>
                  <a:pt x="2544" y="1543"/>
                  <a:pt x="2574" y="1456"/>
                  <a:pt x="2609" y="1371"/>
                </a:cubicBezTo>
                <a:cubicBezTo>
                  <a:pt x="2616" y="1354"/>
                  <a:pt x="2625" y="1338"/>
                  <a:pt x="2633" y="1322"/>
                </a:cubicBezTo>
                <a:cubicBezTo>
                  <a:pt x="2627" y="1360"/>
                  <a:pt x="2613" y="1393"/>
                  <a:pt x="2602" y="1428"/>
                </a:cubicBezTo>
                <a:cubicBezTo>
                  <a:pt x="2568" y="1545"/>
                  <a:pt x="2542" y="1665"/>
                  <a:pt x="2521" y="1786"/>
                </a:cubicBezTo>
                <a:cubicBezTo>
                  <a:pt x="2504" y="1886"/>
                  <a:pt x="2489" y="1985"/>
                  <a:pt x="2474" y="2085"/>
                </a:cubicBezTo>
                <a:cubicBezTo>
                  <a:pt x="2470" y="2110"/>
                  <a:pt x="2464" y="2135"/>
                  <a:pt x="2458" y="2160"/>
                </a:cubicBezTo>
                <a:cubicBezTo>
                  <a:pt x="2479" y="2160"/>
                  <a:pt x="2479" y="2160"/>
                  <a:pt x="2479" y="2160"/>
                </a:cubicBezTo>
                <a:cubicBezTo>
                  <a:pt x="2485" y="2135"/>
                  <a:pt x="2491" y="2109"/>
                  <a:pt x="2495" y="2082"/>
                </a:cubicBezTo>
                <a:cubicBezTo>
                  <a:pt x="2498" y="2069"/>
                  <a:pt x="2502" y="2056"/>
                  <a:pt x="2507" y="2040"/>
                </a:cubicBezTo>
                <a:cubicBezTo>
                  <a:pt x="2516" y="2045"/>
                  <a:pt x="2523" y="2048"/>
                  <a:pt x="2529" y="2053"/>
                </a:cubicBezTo>
                <a:cubicBezTo>
                  <a:pt x="2596" y="2101"/>
                  <a:pt x="2670" y="2097"/>
                  <a:pt x="2742" y="2075"/>
                </a:cubicBezTo>
                <a:cubicBezTo>
                  <a:pt x="2782" y="2063"/>
                  <a:pt x="2818" y="2040"/>
                  <a:pt x="2853" y="2017"/>
                </a:cubicBezTo>
                <a:cubicBezTo>
                  <a:pt x="2878" y="2000"/>
                  <a:pt x="2898" y="1976"/>
                  <a:pt x="2920" y="1954"/>
                </a:cubicBezTo>
                <a:cubicBezTo>
                  <a:pt x="2891" y="1910"/>
                  <a:pt x="2845" y="1908"/>
                  <a:pt x="2801" y="1890"/>
                </a:cubicBezTo>
                <a:cubicBezTo>
                  <a:pt x="2874" y="1816"/>
                  <a:pt x="2911" y="1726"/>
                  <a:pt x="2937" y="1628"/>
                </a:cubicBezTo>
                <a:cubicBezTo>
                  <a:pt x="2930" y="1625"/>
                  <a:pt x="2923" y="1619"/>
                  <a:pt x="2916" y="1619"/>
                </a:cubicBezTo>
                <a:cubicBezTo>
                  <a:pt x="2824" y="1615"/>
                  <a:pt x="2739" y="1630"/>
                  <a:pt x="2667" y="1696"/>
                </a:cubicBezTo>
                <a:cubicBezTo>
                  <a:pt x="2621" y="1738"/>
                  <a:pt x="2574" y="1777"/>
                  <a:pt x="2540" y="1829"/>
                </a:cubicBezTo>
                <a:cubicBezTo>
                  <a:pt x="2555" y="1709"/>
                  <a:pt x="2601" y="1607"/>
                  <a:pt x="2710" y="1542"/>
                </a:cubicBezTo>
                <a:cubicBezTo>
                  <a:pt x="2766" y="1509"/>
                  <a:pt x="2824" y="1477"/>
                  <a:pt x="2889" y="1463"/>
                </a:cubicBezTo>
                <a:cubicBezTo>
                  <a:pt x="2969" y="1446"/>
                  <a:pt x="3051" y="1432"/>
                  <a:pt x="3136" y="1452"/>
                </a:cubicBezTo>
                <a:cubicBezTo>
                  <a:pt x="3111" y="1571"/>
                  <a:pt x="3197" y="1724"/>
                  <a:pt x="3382" y="1761"/>
                </a:cubicBezTo>
                <a:cubicBezTo>
                  <a:pt x="3415" y="1727"/>
                  <a:pt x="3408" y="1686"/>
                  <a:pt x="3397" y="1646"/>
                </a:cubicBezTo>
                <a:cubicBezTo>
                  <a:pt x="3390" y="1622"/>
                  <a:pt x="3379" y="1599"/>
                  <a:pt x="3370" y="1577"/>
                </a:cubicBezTo>
                <a:cubicBezTo>
                  <a:pt x="3436" y="1564"/>
                  <a:pt x="3499" y="1552"/>
                  <a:pt x="3563" y="1540"/>
                </a:cubicBezTo>
                <a:cubicBezTo>
                  <a:pt x="3562" y="1527"/>
                  <a:pt x="3563" y="1518"/>
                  <a:pt x="3559" y="1512"/>
                </a:cubicBezTo>
                <a:cubicBezTo>
                  <a:pt x="3527" y="1458"/>
                  <a:pt x="3480" y="1417"/>
                  <a:pt x="3424" y="1391"/>
                </a:cubicBezTo>
                <a:close/>
                <a:moveTo>
                  <a:pt x="3423" y="797"/>
                </a:moveTo>
                <a:cubicBezTo>
                  <a:pt x="3443" y="804"/>
                  <a:pt x="3462" y="816"/>
                  <a:pt x="3470" y="842"/>
                </a:cubicBezTo>
                <a:cubicBezTo>
                  <a:pt x="3425" y="857"/>
                  <a:pt x="3383" y="868"/>
                  <a:pt x="3343" y="885"/>
                </a:cubicBezTo>
                <a:cubicBezTo>
                  <a:pt x="3310" y="900"/>
                  <a:pt x="3276" y="902"/>
                  <a:pt x="3241" y="903"/>
                </a:cubicBezTo>
                <a:cubicBezTo>
                  <a:pt x="3214" y="904"/>
                  <a:pt x="3188" y="894"/>
                  <a:pt x="3170" y="868"/>
                </a:cubicBezTo>
                <a:cubicBezTo>
                  <a:pt x="3200" y="864"/>
                  <a:pt x="3226" y="861"/>
                  <a:pt x="3253" y="858"/>
                </a:cubicBezTo>
                <a:cubicBezTo>
                  <a:pt x="3232" y="851"/>
                  <a:pt x="3211" y="850"/>
                  <a:pt x="3191" y="847"/>
                </a:cubicBezTo>
                <a:cubicBezTo>
                  <a:pt x="3172" y="843"/>
                  <a:pt x="3149" y="842"/>
                  <a:pt x="3140" y="816"/>
                </a:cubicBezTo>
                <a:cubicBezTo>
                  <a:pt x="3170" y="814"/>
                  <a:pt x="3197" y="814"/>
                  <a:pt x="3224" y="811"/>
                </a:cubicBezTo>
                <a:cubicBezTo>
                  <a:pt x="3253" y="807"/>
                  <a:pt x="3276" y="780"/>
                  <a:pt x="3307" y="788"/>
                </a:cubicBezTo>
                <a:cubicBezTo>
                  <a:pt x="3348" y="762"/>
                  <a:pt x="3386" y="784"/>
                  <a:pt x="3423" y="797"/>
                </a:cubicBezTo>
                <a:close/>
                <a:moveTo>
                  <a:pt x="3269" y="581"/>
                </a:moveTo>
                <a:cubicBezTo>
                  <a:pt x="3321" y="570"/>
                  <a:pt x="3374" y="560"/>
                  <a:pt x="3426" y="534"/>
                </a:cubicBezTo>
                <a:cubicBezTo>
                  <a:pt x="3415" y="563"/>
                  <a:pt x="3406" y="594"/>
                  <a:pt x="3392" y="622"/>
                </a:cubicBezTo>
                <a:cubicBezTo>
                  <a:pt x="3367" y="674"/>
                  <a:pt x="3335" y="721"/>
                  <a:pt x="3288" y="757"/>
                </a:cubicBezTo>
                <a:cubicBezTo>
                  <a:pt x="3234" y="798"/>
                  <a:pt x="3195" y="800"/>
                  <a:pt x="3145" y="762"/>
                </a:cubicBezTo>
                <a:cubicBezTo>
                  <a:pt x="3185" y="737"/>
                  <a:pt x="3228" y="717"/>
                  <a:pt x="3257" y="679"/>
                </a:cubicBezTo>
                <a:cubicBezTo>
                  <a:pt x="3214" y="697"/>
                  <a:pt x="3177" y="727"/>
                  <a:pt x="3130" y="734"/>
                </a:cubicBezTo>
                <a:cubicBezTo>
                  <a:pt x="3128" y="728"/>
                  <a:pt x="3127" y="725"/>
                  <a:pt x="3126" y="722"/>
                </a:cubicBezTo>
                <a:cubicBezTo>
                  <a:pt x="3126" y="720"/>
                  <a:pt x="3126" y="717"/>
                  <a:pt x="3127" y="714"/>
                </a:cubicBezTo>
                <a:cubicBezTo>
                  <a:pt x="3149" y="643"/>
                  <a:pt x="3196" y="598"/>
                  <a:pt x="3269" y="581"/>
                </a:cubicBezTo>
                <a:close/>
                <a:moveTo>
                  <a:pt x="3017" y="647"/>
                </a:moveTo>
                <a:cubicBezTo>
                  <a:pt x="3020" y="579"/>
                  <a:pt x="3041" y="516"/>
                  <a:pt x="3079" y="459"/>
                </a:cubicBezTo>
                <a:cubicBezTo>
                  <a:pt x="3084" y="452"/>
                  <a:pt x="3093" y="447"/>
                  <a:pt x="3097" y="443"/>
                </a:cubicBezTo>
                <a:cubicBezTo>
                  <a:pt x="3114" y="474"/>
                  <a:pt x="3129" y="503"/>
                  <a:pt x="3146" y="531"/>
                </a:cubicBezTo>
                <a:cubicBezTo>
                  <a:pt x="3161" y="555"/>
                  <a:pt x="3170" y="580"/>
                  <a:pt x="3167" y="605"/>
                </a:cubicBezTo>
                <a:cubicBezTo>
                  <a:pt x="3144" y="628"/>
                  <a:pt x="3125" y="648"/>
                  <a:pt x="3103" y="671"/>
                </a:cubicBezTo>
                <a:cubicBezTo>
                  <a:pt x="3099" y="639"/>
                  <a:pt x="3095" y="613"/>
                  <a:pt x="3092" y="586"/>
                </a:cubicBezTo>
                <a:cubicBezTo>
                  <a:pt x="3081" y="628"/>
                  <a:pt x="3090" y="672"/>
                  <a:pt x="3064" y="709"/>
                </a:cubicBezTo>
                <a:cubicBezTo>
                  <a:pt x="3027" y="695"/>
                  <a:pt x="3015" y="680"/>
                  <a:pt x="3017" y="647"/>
                </a:cubicBezTo>
                <a:close/>
                <a:moveTo>
                  <a:pt x="3008" y="836"/>
                </a:moveTo>
                <a:cubicBezTo>
                  <a:pt x="2931" y="931"/>
                  <a:pt x="2891" y="969"/>
                  <a:pt x="2854" y="979"/>
                </a:cubicBezTo>
                <a:cubicBezTo>
                  <a:pt x="2896" y="917"/>
                  <a:pt x="2949" y="873"/>
                  <a:pt x="3008" y="836"/>
                </a:cubicBezTo>
                <a:close/>
                <a:moveTo>
                  <a:pt x="2904" y="993"/>
                </a:moveTo>
                <a:cubicBezTo>
                  <a:pt x="2923" y="990"/>
                  <a:pt x="2943" y="986"/>
                  <a:pt x="2962" y="988"/>
                </a:cubicBezTo>
                <a:cubicBezTo>
                  <a:pt x="3008" y="992"/>
                  <a:pt x="3052" y="1005"/>
                  <a:pt x="3087" y="1041"/>
                </a:cubicBezTo>
                <a:cubicBezTo>
                  <a:pt x="3040" y="1134"/>
                  <a:pt x="2858" y="1187"/>
                  <a:pt x="2806" y="1123"/>
                </a:cubicBezTo>
                <a:cubicBezTo>
                  <a:pt x="2849" y="1078"/>
                  <a:pt x="2910" y="1074"/>
                  <a:pt x="2970" y="1050"/>
                </a:cubicBezTo>
                <a:cubicBezTo>
                  <a:pt x="2909" y="1043"/>
                  <a:pt x="2862" y="1071"/>
                  <a:pt x="2810" y="1084"/>
                </a:cubicBezTo>
                <a:cubicBezTo>
                  <a:pt x="2823" y="1028"/>
                  <a:pt x="2856" y="1003"/>
                  <a:pt x="2904" y="993"/>
                </a:cubicBezTo>
                <a:close/>
                <a:moveTo>
                  <a:pt x="2653" y="927"/>
                </a:moveTo>
                <a:cubicBezTo>
                  <a:pt x="2630" y="829"/>
                  <a:pt x="2654" y="739"/>
                  <a:pt x="2722" y="659"/>
                </a:cubicBezTo>
                <a:cubicBezTo>
                  <a:pt x="2818" y="733"/>
                  <a:pt x="2852" y="876"/>
                  <a:pt x="2819" y="980"/>
                </a:cubicBezTo>
                <a:cubicBezTo>
                  <a:pt x="2811" y="1006"/>
                  <a:pt x="2796" y="1029"/>
                  <a:pt x="2766" y="1043"/>
                </a:cubicBezTo>
                <a:cubicBezTo>
                  <a:pt x="2758" y="994"/>
                  <a:pt x="2751" y="949"/>
                  <a:pt x="2744" y="904"/>
                </a:cubicBezTo>
                <a:cubicBezTo>
                  <a:pt x="2741" y="904"/>
                  <a:pt x="2738" y="904"/>
                  <a:pt x="2736" y="905"/>
                </a:cubicBezTo>
                <a:cubicBezTo>
                  <a:pt x="2736" y="951"/>
                  <a:pt x="2736" y="997"/>
                  <a:pt x="2736" y="1044"/>
                </a:cubicBezTo>
                <a:cubicBezTo>
                  <a:pt x="2701" y="1036"/>
                  <a:pt x="2671" y="1001"/>
                  <a:pt x="2653" y="927"/>
                </a:cubicBezTo>
                <a:close/>
                <a:moveTo>
                  <a:pt x="1758" y="1111"/>
                </a:moveTo>
                <a:cubicBezTo>
                  <a:pt x="1843" y="1110"/>
                  <a:pt x="1959" y="1220"/>
                  <a:pt x="1960" y="1300"/>
                </a:cubicBezTo>
                <a:cubicBezTo>
                  <a:pt x="1925" y="1266"/>
                  <a:pt x="1889" y="1230"/>
                  <a:pt x="1854" y="1195"/>
                </a:cubicBezTo>
                <a:cubicBezTo>
                  <a:pt x="1851" y="1197"/>
                  <a:pt x="1849" y="1199"/>
                  <a:pt x="1847" y="1201"/>
                </a:cubicBezTo>
                <a:cubicBezTo>
                  <a:pt x="1877" y="1247"/>
                  <a:pt x="1928" y="1279"/>
                  <a:pt x="1947" y="1334"/>
                </a:cubicBezTo>
                <a:cubicBezTo>
                  <a:pt x="1817" y="1329"/>
                  <a:pt x="1758" y="1225"/>
                  <a:pt x="1758" y="1111"/>
                </a:cubicBezTo>
                <a:close/>
                <a:moveTo>
                  <a:pt x="1726" y="1454"/>
                </a:moveTo>
                <a:cubicBezTo>
                  <a:pt x="1671" y="1451"/>
                  <a:pt x="1615" y="1441"/>
                  <a:pt x="1573" y="1393"/>
                </a:cubicBezTo>
                <a:cubicBezTo>
                  <a:pt x="1668" y="1346"/>
                  <a:pt x="1764" y="1333"/>
                  <a:pt x="1865" y="1346"/>
                </a:cubicBezTo>
                <a:cubicBezTo>
                  <a:pt x="1883" y="1348"/>
                  <a:pt x="1889" y="1360"/>
                  <a:pt x="1894" y="1378"/>
                </a:cubicBezTo>
                <a:cubicBezTo>
                  <a:pt x="1836" y="1382"/>
                  <a:pt x="1780" y="1385"/>
                  <a:pt x="1724" y="1389"/>
                </a:cubicBezTo>
                <a:cubicBezTo>
                  <a:pt x="1724" y="1391"/>
                  <a:pt x="1724" y="1394"/>
                  <a:pt x="1725" y="1396"/>
                </a:cubicBezTo>
                <a:cubicBezTo>
                  <a:pt x="1779" y="1400"/>
                  <a:pt x="1834" y="1403"/>
                  <a:pt x="1898" y="1406"/>
                </a:cubicBezTo>
                <a:cubicBezTo>
                  <a:pt x="1843" y="1455"/>
                  <a:pt x="1783" y="1458"/>
                  <a:pt x="1726" y="1454"/>
                </a:cubicBezTo>
                <a:close/>
                <a:moveTo>
                  <a:pt x="1968" y="1560"/>
                </a:moveTo>
                <a:cubicBezTo>
                  <a:pt x="1917" y="1644"/>
                  <a:pt x="1838" y="1685"/>
                  <a:pt x="1741" y="1700"/>
                </a:cubicBezTo>
                <a:cubicBezTo>
                  <a:pt x="1752" y="1629"/>
                  <a:pt x="1805" y="1525"/>
                  <a:pt x="1855" y="1487"/>
                </a:cubicBezTo>
                <a:cubicBezTo>
                  <a:pt x="1881" y="1467"/>
                  <a:pt x="1908" y="1440"/>
                  <a:pt x="1951" y="1458"/>
                </a:cubicBezTo>
                <a:cubicBezTo>
                  <a:pt x="1934" y="1499"/>
                  <a:pt x="1900" y="1525"/>
                  <a:pt x="1881" y="1562"/>
                </a:cubicBezTo>
                <a:cubicBezTo>
                  <a:pt x="1922" y="1546"/>
                  <a:pt x="1940" y="1505"/>
                  <a:pt x="1974" y="1477"/>
                </a:cubicBezTo>
                <a:cubicBezTo>
                  <a:pt x="1984" y="1507"/>
                  <a:pt x="1983" y="1535"/>
                  <a:pt x="1968" y="1560"/>
                </a:cubicBezTo>
                <a:close/>
                <a:moveTo>
                  <a:pt x="2205" y="1513"/>
                </a:moveTo>
                <a:cubicBezTo>
                  <a:pt x="2162" y="1479"/>
                  <a:pt x="2114" y="1452"/>
                  <a:pt x="2063" y="1419"/>
                </a:cubicBezTo>
                <a:cubicBezTo>
                  <a:pt x="2161" y="1446"/>
                  <a:pt x="2313" y="1556"/>
                  <a:pt x="2325" y="1625"/>
                </a:cubicBezTo>
                <a:cubicBezTo>
                  <a:pt x="2286" y="1588"/>
                  <a:pt x="2248" y="1547"/>
                  <a:pt x="2205" y="1513"/>
                </a:cubicBezTo>
                <a:close/>
                <a:moveTo>
                  <a:pt x="2322" y="1740"/>
                </a:moveTo>
                <a:cubicBezTo>
                  <a:pt x="2291" y="1786"/>
                  <a:pt x="2255" y="1810"/>
                  <a:pt x="2209" y="1812"/>
                </a:cubicBezTo>
                <a:cubicBezTo>
                  <a:pt x="2136" y="1815"/>
                  <a:pt x="2081" y="1778"/>
                  <a:pt x="2026" y="1735"/>
                </a:cubicBezTo>
                <a:cubicBezTo>
                  <a:pt x="2101" y="1657"/>
                  <a:pt x="2241" y="1624"/>
                  <a:pt x="2304" y="1669"/>
                </a:cubicBezTo>
                <a:cubicBezTo>
                  <a:pt x="2311" y="1682"/>
                  <a:pt x="2318" y="1695"/>
                  <a:pt x="2326" y="1710"/>
                </a:cubicBezTo>
                <a:cubicBezTo>
                  <a:pt x="2273" y="1731"/>
                  <a:pt x="2220" y="1725"/>
                  <a:pt x="2164" y="1733"/>
                </a:cubicBezTo>
                <a:cubicBezTo>
                  <a:pt x="2209" y="1749"/>
                  <a:pt x="2261" y="1752"/>
                  <a:pt x="2322" y="1740"/>
                </a:cubicBezTo>
                <a:close/>
                <a:moveTo>
                  <a:pt x="2419" y="1625"/>
                </a:moveTo>
                <a:cubicBezTo>
                  <a:pt x="2415" y="1564"/>
                  <a:pt x="2412" y="1504"/>
                  <a:pt x="2408" y="1443"/>
                </a:cubicBezTo>
                <a:cubicBezTo>
                  <a:pt x="2387" y="1508"/>
                  <a:pt x="2408" y="1577"/>
                  <a:pt x="2386" y="1647"/>
                </a:cubicBezTo>
                <a:cubicBezTo>
                  <a:pt x="2300" y="1560"/>
                  <a:pt x="2326" y="1354"/>
                  <a:pt x="2413" y="1285"/>
                </a:cubicBezTo>
                <a:cubicBezTo>
                  <a:pt x="2418" y="1290"/>
                  <a:pt x="2422" y="1295"/>
                  <a:pt x="2426" y="1301"/>
                </a:cubicBezTo>
                <a:cubicBezTo>
                  <a:pt x="2432" y="1310"/>
                  <a:pt x="2438" y="1320"/>
                  <a:pt x="2442" y="1330"/>
                </a:cubicBezTo>
                <a:cubicBezTo>
                  <a:pt x="2483" y="1417"/>
                  <a:pt x="2481" y="1506"/>
                  <a:pt x="2451" y="1595"/>
                </a:cubicBezTo>
                <a:cubicBezTo>
                  <a:pt x="2446" y="1607"/>
                  <a:pt x="2435" y="1617"/>
                  <a:pt x="2427" y="1628"/>
                </a:cubicBezTo>
                <a:cubicBezTo>
                  <a:pt x="2424" y="1627"/>
                  <a:pt x="2422" y="1626"/>
                  <a:pt x="2419" y="1625"/>
                </a:cubicBezTo>
                <a:close/>
                <a:moveTo>
                  <a:pt x="2890" y="1951"/>
                </a:moveTo>
                <a:cubicBezTo>
                  <a:pt x="2863" y="1991"/>
                  <a:pt x="2825" y="2018"/>
                  <a:pt x="2770" y="2042"/>
                </a:cubicBezTo>
                <a:cubicBezTo>
                  <a:pt x="2733" y="2058"/>
                  <a:pt x="2697" y="2071"/>
                  <a:pt x="2657" y="2066"/>
                </a:cubicBezTo>
                <a:cubicBezTo>
                  <a:pt x="2625" y="2062"/>
                  <a:pt x="2611" y="2052"/>
                  <a:pt x="2597" y="2024"/>
                </a:cubicBezTo>
                <a:cubicBezTo>
                  <a:pt x="2652" y="1999"/>
                  <a:pt x="2719" y="2019"/>
                  <a:pt x="2775" y="1970"/>
                </a:cubicBezTo>
                <a:cubicBezTo>
                  <a:pt x="2750" y="1975"/>
                  <a:pt x="2732" y="1978"/>
                  <a:pt x="2713" y="1982"/>
                </a:cubicBezTo>
                <a:cubicBezTo>
                  <a:pt x="2765" y="1909"/>
                  <a:pt x="2819" y="1899"/>
                  <a:pt x="2890" y="1951"/>
                </a:cubicBezTo>
                <a:close/>
                <a:moveTo>
                  <a:pt x="2565" y="1898"/>
                </a:moveTo>
                <a:cubicBezTo>
                  <a:pt x="2569" y="1845"/>
                  <a:pt x="2586" y="1797"/>
                  <a:pt x="2625" y="1759"/>
                </a:cubicBezTo>
                <a:cubicBezTo>
                  <a:pt x="2642" y="1743"/>
                  <a:pt x="2661" y="1728"/>
                  <a:pt x="2678" y="1712"/>
                </a:cubicBezTo>
                <a:cubicBezTo>
                  <a:pt x="2744" y="1650"/>
                  <a:pt x="2825" y="1638"/>
                  <a:pt x="2914" y="1638"/>
                </a:cubicBezTo>
                <a:cubicBezTo>
                  <a:pt x="2904" y="1670"/>
                  <a:pt x="2897" y="1700"/>
                  <a:pt x="2886" y="1728"/>
                </a:cubicBezTo>
                <a:cubicBezTo>
                  <a:pt x="2844" y="1831"/>
                  <a:pt x="2771" y="1905"/>
                  <a:pt x="2672" y="1955"/>
                </a:cubicBezTo>
                <a:cubicBezTo>
                  <a:pt x="2649" y="1966"/>
                  <a:pt x="2621" y="1966"/>
                  <a:pt x="2596" y="1944"/>
                </a:cubicBezTo>
                <a:cubicBezTo>
                  <a:pt x="2637" y="1887"/>
                  <a:pt x="2677" y="1829"/>
                  <a:pt x="2737" y="1776"/>
                </a:cubicBezTo>
                <a:cubicBezTo>
                  <a:pt x="2720" y="1783"/>
                  <a:pt x="2709" y="1785"/>
                  <a:pt x="2702" y="1791"/>
                </a:cubicBezTo>
                <a:cubicBezTo>
                  <a:pt x="2659" y="1833"/>
                  <a:pt x="2616" y="1877"/>
                  <a:pt x="2569" y="1924"/>
                </a:cubicBezTo>
                <a:cubicBezTo>
                  <a:pt x="2567" y="1914"/>
                  <a:pt x="2564" y="1906"/>
                  <a:pt x="2565" y="1898"/>
                </a:cubicBezTo>
                <a:close/>
                <a:moveTo>
                  <a:pt x="2715" y="1510"/>
                </a:moveTo>
                <a:cubicBezTo>
                  <a:pt x="2756" y="1475"/>
                  <a:pt x="2823" y="1447"/>
                  <a:pt x="2869" y="1442"/>
                </a:cubicBezTo>
                <a:cubicBezTo>
                  <a:pt x="2814" y="1467"/>
                  <a:pt x="2765" y="1489"/>
                  <a:pt x="2715" y="1510"/>
                </a:cubicBezTo>
                <a:close/>
                <a:moveTo>
                  <a:pt x="3071" y="1377"/>
                </a:moveTo>
                <a:cubicBezTo>
                  <a:pt x="3097" y="1332"/>
                  <a:pt x="3148" y="1310"/>
                  <a:pt x="3162" y="1261"/>
                </a:cubicBezTo>
                <a:cubicBezTo>
                  <a:pt x="3129" y="1288"/>
                  <a:pt x="3096" y="1314"/>
                  <a:pt x="3057" y="1345"/>
                </a:cubicBezTo>
                <a:cubicBezTo>
                  <a:pt x="3049" y="1311"/>
                  <a:pt x="3058" y="1290"/>
                  <a:pt x="3073" y="1270"/>
                </a:cubicBezTo>
                <a:cubicBezTo>
                  <a:pt x="3103" y="1229"/>
                  <a:pt x="3144" y="1204"/>
                  <a:pt x="3189" y="1183"/>
                </a:cubicBezTo>
                <a:cubicBezTo>
                  <a:pt x="3222" y="1169"/>
                  <a:pt x="3256" y="1158"/>
                  <a:pt x="3297" y="1165"/>
                </a:cubicBezTo>
                <a:cubicBezTo>
                  <a:pt x="3288" y="1195"/>
                  <a:pt x="3281" y="1223"/>
                  <a:pt x="3270" y="1250"/>
                </a:cubicBezTo>
                <a:cubicBezTo>
                  <a:pt x="3248" y="1302"/>
                  <a:pt x="3212" y="1343"/>
                  <a:pt x="3164" y="1371"/>
                </a:cubicBezTo>
                <a:cubicBezTo>
                  <a:pt x="3137" y="1388"/>
                  <a:pt x="3106" y="1397"/>
                  <a:pt x="3071" y="1377"/>
                </a:cubicBezTo>
                <a:close/>
                <a:moveTo>
                  <a:pt x="3379" y="1738"/>
                </a:moveTo>
                <a:cubicBezTo>
                  <a:pt x="3301" y="1724"/>
                  <a:pt x="3241" y="1688"/>
                  <a:pt x="3197" y="1628"/>
                </a:cubicBezTo>
                <a:cubicBezTo>
                  <a:pt x="3176" y="1599"/>
                  <a:pt x="3160" y="1566"/>
                  <a:pt x="3174" y="1523"/>
                </a:cubicBezTo>
                <a:cubicBezTo>
                  <a:pt x="3220" y="1562"/>
                  <a:pt x="3251" y="1611"/>
                  <a:pt x="3305" y="1635"/>
                </a:cubicBezTo>
                <a:cubicBezTo>
                  <a:pt x="3280" y="1605"/>
                  <a:pt x="3256" y="1574"/>
                  <a:pt x="3225" y="1536"/>
                </a:cubicBezTo>
                <a:cubicBezTo>
                  <a:pt x="3266" y="1550"/>
                  <a:pt x="3300" y="1562"/>
                  <a:pt x="3334" y="1574"/>
                </a:cubicBezTo>
                <a:cubicBezTo>
                  <a:pt x="3337" y="1575"/>
                  <a:pt x="3340" y="1579"/>
                  <a:pt x="3342" y="1583"/>
                </a:cubicBezTo>
                <a:cubicBezTo>
                  <a:pt x="3373" y="1628"/>
                  <a:pt x="3391" y="1677"/>
                  <a:pt x="3379" y="1738"/>
                </a:cubicBezTo>
                <a:close/>
                <a:moveTo>
                  <a:pt x="3366" y="1550"/>
                </a:moveTo>
                <a:cubicBezTo>
                  <a:pt x="3309" y="1547"/>
                  <a:pt x="3260" y="1533"/>
                  <a:pt x="3229" y="1471"/>
                </a:cubicBezTo>
                <a:cubicBezTo>
                  <a:pt x="3249" y="1469"/>
                  <a:pt x="3264" y="1465"/>
                  <a:pt x="3279" y="1465"/>
                </a:cubicBezTo>
                <a:cubicBezTo>
                  <a:pt x="3294" y="1465"/>
                  <a:pt x="3310" y="1469"/>
                  <a:pt x="3325" y="1470"/>
                </a:cubicBezTo>
                <a:cubicBezTo>
                  <a:pt x="3338" y="1472"/>
                  <a:pt x="3352" y="1473"/>
                  <a:pt x="3365" y="1475"/>
                </a:cubicBezTo>
                <a:cubicBezTo>
                  <a:pt x="3323" y="1444"/>
                  <a:pt x="3276" y="1442"/>
                  <a:pt x="3225" y="1442"/>
                </a:cubicBezTo>
                <a:cubicBezTo>
                  <a:pt x="3240" y="1409"/>
                  <a:pt x="3265" y="1402"/>
                  <a:pt x="3292" y="1399"/>
                </a:cubicBezTo>
                <a:cubicBezTo>
                  <a:pt x="3351" y="1393"/>
                  <a:pt x="3409" y="1395"/>
                  <a:pt x="3457" y="1437"/>
                </a:cubicBezTo>
                <a:cubicBezTo>
                  <a:pt x="3485" y="1462"/>
                  <a:pt x="3519" y="1481"/>
                  <a:pt x="3541" y="1522"/>
                </a:cubicBezTo>
                <a:cubicBezTo>
                  <a:pt x="3479" y="1528"/>
                  <a:pt x="3426" y="1553"/>
                  <a:pt x="3366" y="1550"/>
                </a:cubicBezTo>
                <a:close/>
                <a:moveTo>
                  <a:pt x="3373" y="1910"/>
                </a:moveTo>
                <a:cubicBezTo>
                  <a:pt x="3329" y="1929"/>
                  <a:pt x="3321" y="1970"/>
                  <a:pt x="3315" y="2011"/>
                </a:cubicBezTo>
                <a:cubicBezTo>
                  <a:pt x="3312" y="2035"/>
                  <a:pt x="3314" y="2060"/>
                  <a:pt x="3314" y="2085"/>
                </a:cubicBezTo>
                <a:cubicBezTo>
                  <a:pt x="3248" y="2071"/>
                  <a:pt x="3186" y="2059"/>
                  <a:pt x="3121" y="2045"/>
                </a:cubicBezTo>
                <a:cubicBezTo>
                  <a:pt x="3118" y="2058"/>
                  <a:pt x="3113" y="2066"/>
                  <a:pt x="3114" y="2073"/>
                </a:cubicBezTo>
                <a:cubicBezTo>
                  <a:pt x="3119" y="2104"/>
                  <a:pt x="3128" y="2133"/>
                  <a:pt x="3142" y="2160"/>
                </a:cubicBezTo>
                <a:cubicBezTo>
                  <a:pt x="3169" y="2160"/>
                  <a:pt x="3169" y="2160"/>
                  <a:pt x="3169" y="2160"/>
                </a:cubicBezTo>
                <a:cubicBezTo>
                  <a:pt x="3155" y="2134"/>
                  <a:pt x="3139" y="2108"/>
                  <a:pt x="3135" y="2070"/>
                </a:cubicBezTo>
                <a:cubicBezTo>
                  <a:pt x="3194" y="2088"/>
                  <a:pt x="3253" y="2085"/>
                  <a:pt x="3307" y="2111"/>
                </a:cubicBezTo>
                <a:cubicBezTo>
                  <a:pt x="3335" y="2124"/>
                  <a:pt x="3359" y="2139"/>
                  <a:pt x="3376" y="2160"/>
                </a:cubicBezTo>
                <a:cubicBezTo>
                  <a:pt x="3413" y="2160"/>
                  <a:pt x="3413" y="2160"/>
                  <a:pt x="3413" y="2160"/>
                </a:cubicBezTo>
                <a:cubicBezTo>
                  <a:pt x="3389" y="2139"/>
                  <a:pt x="3367" y="2120"/>
                  <a:pt x="3346" y="2101"/>
                </a:cubicBezTo>
                <a:cubicBezTo>
                  <a:pt x="3343" y="2099"/>
                  <a:pt x="3343" y="2094"/>
                  <a:pt x="3342" y="2090"/>
                </a:cubicBezTo>
                <a:cubicBezTo>
                  <a:pt x="3331" y="2036"/>
                  <a:pt x="3332" y="1984"/>
                  <a:pt x="3367" y="1933"/>
                </a:cubicBezTo>
                <a:cubicBezTo>
                  <a:pt x="3434" y="1975"/>
                  <a:pt x="3475" y="2031"/>
                  <a:pt x="3493" y="2103"/>
                </a:cubicBezTo>
                <a:cubicBezTo>
                  <a:pt x="3498" y="2122"/>
                  <a:pt x="3500" y="2141"/>
                  <a:pt x="3497" y="2160"/>
                </a:cubicBezTo>
                <a:cubicBezTo>
                  <a:pt x="3520" y="2160"/>
                  <a:pt x="3520" y="2160"/>
                  <a:pt x="3520" y="2160"/>
                </a:cubicBezTo>
                <a:cubicBezTo>
                  <a:pt x="3519" y="2073"/>
                  <a:pt x="3474" y="1977"/>
                  <a:pt x="3373" y="1910"/>
                </a:cubicBezTo>
                <a:close/>
                <a:moveTo>
                  <a:pt x="3789" y="152"/>
                </a:moveTo>
                <a:cubicBezTo>
                  <a:pt x="3765" y="164"/>
                  <a:pt x="3754" y="158"/>
                  <a:pt x="3747" y="141"/>
                </a:cubicBezTo>
                <a:cubicBezTo>
                  <a:pt x="3742" y="127"/>
                  <a:pt x="3731" y="114"/>
                  <a:pt x="3728" y="99"/>
                </a:cubicBezTo>
                <a:cubicBezTo>
                  <a:pt x="3723" y="76"/>
                  <a:pt x="3710" y="62"/>
                  <a:pt x="3686" y="59"/>
                </a:cubicBezTo>
                <a:cubicBezTo>
                  <a:pt x="3685" y="32"/>
                  <a:pt x="3673" y="14"/>
                  <a:pt x="3656" y="0"/>
                </a:cubicBezTo>
                <a:cubicBezTo>
                  <a:pt x="3596" y="0"/>
                  <a:pt x="3596" y="0"/>
                  <a:pt x="3596" y="0"/>
                </a:cubicBezTo>
                <a:cubicBezTo>
                  <a:pt x="3609" y="12"/>
                  <a:pt x="3621" y="25"/>
                  <a:pt x="3632" y="39"/>
                </a:cubicBezTo>
                <a:cubicBezTo>
                  <a:pt x="3646" y="59"/>
                  <a:pt x="3658" y="81"/>
                  <a:pt x="3685" y="88"/>
                </a:cubicBezTo>
                <a:cubicBezTo>
                  <a:pt x="3693" y="90"/>
                  <a:pt x="3700" y="100"/>
                  <a:pt x="3705" y="108"/>
                </a:cubicBezTo>
                <a:cubicBezTo>
                  <a:pt x="3760" y="203"/>
                  <a:pt x="3799" y="305"/>
                  <a:pt x="3820" y="412"/>
                </a:cubicBezTo>
                <a:cubicBezTo>
                  <a:pt x="3828" y="450"/>
                  <a:pt x="3825" y="487"/>
                  <a:pt x="3815" y="524"/>
                </a:cubicBezTo>
                <a:cubicBezTo>
                  <a:pt x="3811" y="539"/>
                  <a:pt x="3810" y="553"/>
                  <a:pt x="3808" y="568"/>
                </a:cubicBezTo>
                <a:cubicBezTo>
                  <a:pt x="3820" y="575"/>
                  <a:pt x="3830" y="577"/>
                  <a:pt x="3840" y="576"/>
                </a:cubicBezTo>
                <a:cubicBezTo>
                  <a:pt x="3840" y="343"/>
                  <a:pt x="3840" y="343"/>
                  <a:pt x="3840" y="343"/>
                </a:cubicBezTo>
                <a:cubicBezTo>
                  <a:pt x="3834" y="333"/>
                  <a:pt x="3829" y="322"/>
                  <a:pt x="3826" y="311"/>
                </a:cubicBezTo>
                <a:cubicBezTo>
                  <a:pt x="3810" y="261"/>
                  <a:pt x="3761" y="219"/>
                  <a:pt x="3789" y="152"/>
                </a:cubicBezTo>
                <a:close/>
                <a:moveTo>
                  <a:pt x="3741" y="24"/>
                </a:moveTo>
                <a:cubicBezTo>
                  <a:pt x="3735" y="16"/>
                  <a:pt x="3730" y="8"/>
                  <a:pt x="3724" y="0"/>
                </a:cubicBezTo>
                <a:cubicBezTo>
                  <a:pt x="3694" y="0"/>
                  <a:pt x="3694" y="0"/>
                  <a:pt x="3694" y="0"/>
                </a:cubicBezTo>
                <a:cubicBezTo>
                  <a:pt x="3705" y="13"/>
                  <a:pt x="3717" y="27"/>
                  <a:pt x="3728" y="41"/>
                </a:cubicBezTo>
                <a:cubicBezTo>
                  <a:pt x="3773" y="97"/>
                  <a:pt x="3810" y="157"/>
                  <a:pt x="3840" y="221"/>
                </a:cubicBezTo>
                <a:cubicBezTo>
                  <a:pt x="3840" y="174"/>
                  <a:pt x="3840" y="174"/>
                  <a:pt x="3840" y="174"/>
                </a:cubicBezTo>
                <a:cubicBezTo>
                  <a:pt x="3812" y="121"/>
                  <a:pt x="3779" y="71"/>
                  <a:pt x="3741" y="24"/>
                </a:cubicBezTo>
                <a:close/>
                <a:moveTo>
                  <a:pt x="3803" y="228"/>
                </a:moveTo>
                <a:cubicBezTo>
                  <a:pt x="3807" y="250"/>
                  <a:pt x="3809" y="269"/>
                  <a:pt x="3840" y="265"/>
                </a:cubicBezTo>
                <a:cubicBezTo>
                  <a:pt x="3840" y="261"/>
                  <a:pt x="3840" y="261"/>
                  <a:pt x="3840" y="261"/>
                </a:cubicBezTo>
                <a:cubicBezTo>
                  <a:pt x="3835" y="242"/>
                  <a:pt x="3828" y="228"/>
                  <a:pt x="3803" y="228"/>
                </a:cubicBezTo>
                <a:close/>
                <a:moveTo>
                  <a:pt x="3840" y="1211"/>
                </a:moveTo>
                <a:cubicBezTo>
                  <a:pt x="3840" y="1188"/>
                  <a:pt x="3840" y="1188"/>
                  <a:pt x="3840" y="1188"/>
                </a:cubicBezTo>
                <a:cubicBezTo>
                  <a:pt x="3816" y="1174"/>
                  <a:pt x="3790" y="1162"/>
                  <a:pt x="3762" y="1158"/>
                </a:cubicBezTo>
                <a:cubicBezTo>
                  <a:pt x="3786" y="1177"/>
                  <a:pt x="3815" y="1192"/>
                  <a:pt x="3840" y="1211"/>
                </a:cubicBezTo>
                <a:close/>
                <a:moveTo>
                  <a:pt x="118" y="70"/>
                </a:moveTo>
                <a:cubicBezTo>
                  <a:pt x="134" y="136"/>
                  <a:pt x="149" y="198"/>
                  <a:pt x="164" y="262"/>
                </a:cubicBezTo>
                <a:cubicBezTo>
                  <a:pt x="177" y="259"/>
                  <a:pt x="187" y="260"/>
                  <a:pt x="193" y="256"/>
                </a:cubicBezTo>
                <a:cubicBezTo>
                  <a:pt x="245" y="221"/>
                  <a:pt x="283" y="172"/>
                  <a:pt x="307" y="115"/>
                </a:cubicBezTo>
                <a:cubicBezTo>
                  <a:pt x="322" y="78"/>
                  <a:pt x="319" y="39"/>
                  <a:pt x="314" y="0"/>
                </a:cubicBezTo>
                <a:cubicBezTo>
                  <a:pt x="294" y="0"/>
                  <a:pt x="294" y="0"/>
                  <a:pt x="294" y="0"/>
                </a:cubicBezTo>
                <a:cubicBezTo>
                  <a:pt x="301" y="53"/>
                  <a:pt x="298" y="105"/>
                  <a:pt x="262" y="151"/>
                </a:cubicBezTo>
                <a:cubicBezTo>
                  <a:pt x="239" y="180"/>
                  <a:pt x="222" y="214"/>
                  <a:pt x="181" y="239"/>
                </a:cubicBezTo>
                <a:cubicBezTo>
                  <a:pt x="172" y="177"/>
                  <a:pt x="145" y="125"/>
                  <a:pt x="145" y="65"/>
                </a:cubicBezTo>
                <a:cubicBezTo>
                  <a:pt x="145" y="42"/>
                  <a:pt x="147" y="20"/>
                  <a:pt x="153" y="0"/>
                </a:cubicBezTo>
                <a:cubicBezTo>
                  <a:pt x="130" y="0"/>
                  <a:pt x="130" y="0"/>
                  <a:pt x="130" y="0"/>
                </a:cubicBezTo>
                <a:cubicBezTo>
                  <a:pt x="126" y="11"/>
                  <a:pt x="123" y="23"/>
                  <a:pt x="120" y="34"/>
                </a:cubicBezTo>
                <a:cubicBezTo>
                  <a:pt x="119" y="38"/>
                  <a:pt x="114" y="41"/>
                  <a:pt x="111" y="43"/>
                </a:cubicBezTo>
                <a:cubicBezTo>
                  <a:pt x="78" y="68"/>
                  <a:pt x="42" y="86"/>
                  <a:pt x="0" y="89"/>
                </a:cubicBezTo>
                <a:cubicBezTo>
                  <a:pt x="0" y="112"/>
                  <a:pt x="0" y="112"/>
                  <a:pt x="0" y="112"/>
                </a:cubicBezTo>
                <a:cubicBezTo>
                  <a:pt x="17" y="111"/>
                  <a:pt x="34" y="106"/>
                  <a:pt x="51" y="101"/>
                </a:cubicBezTo>
                <a:cubicBezTo>
                  <a:pt x="74" y="93"/>
                  <a:pt x="96" y="81"/>
                  <a:pt x="118" y="70"/>
                </a:cubicBezTo>
                <a:close/>
                <a:moveTo>
                  <a:pt x="3428" y="2160"/>
                </a:moveTo>
                <a:cubicBezTo>
                  <a:pt x="3454" y="2160"/>
                  <a:pt x="3454" y="2160"/>
                  <a:pt x="3454" y="2160"/>
                </a:cubicBezTo>
                <a:cubicBezTo>
                  <a:pt x="3439" y="2122"/>
                  <a:pt x="3425" y="2085"/>
                  <a:pt x="3396" y="2055"/>
                </a:cubicBezTo>
                <a:cubicBezTo>
                  <a:pt x="3406" y="2088"/>
                  <a:pt x="3416" y="2122"/>
                  <a:pt x="3428" y="2160"/>
                </a:cubicBezTo>
                <a:close/>
                <a:moveTo>
                  <a:pt x="61" y="0"/>
                </a:moveTo>
                <a:cubicBezTo>
                  <a:pt x="59" y="3"/>
                  <a:pt x="58" y="6"/>
                  <a:pt x="57" y="9"/>
                </a:cubicBezTo>
                <a:cubicBezTo>
                  <a:pt x="60" y="6"/>
                  <a:pt x="63" y="3"/>
                  <a:pt x="67" y="0"/>
                </a:cubicBezTo>
                <a:lnTo>
                  <a:pt x="61" y="0"/>
                </a:lnTo>
                <a:close/>
                <a:moveTo>
                  <a:pt x="117" y="1012"/>
                </a:moveTo>
                <a:cubicBezTo>
                  <a:pt x="94" y="956"/>
                  <a:pt x="66" y="904"/>
                  <a:pt x="18" y="867"/>
                </a:cubicBezTo>
                <a:cubicBezTo>
                  <a:pt x="12" y="862"/>
                  <a:pt x="6" y="858"/>
                  <a:pt x="0" y="853"/>
                </a:cubicBezTo>
                <a:cubicBezTo>
                  <a:pt x="0" y="878"/>
                  <a:pt x="0" y="878"/>
                  <a:pt x="0" y="878"/>
                </a:cubicBezTo>
                <a:cubicBezTo>
                  <a:pt x="15" y="890"/>
                  <a:pt x="29" y="905"/>
                  <a:pt x="42" y="921"/>
                </a:cubicBezTo>
                <a:cubicBezTo>
                  <a:pt x="59" y="944"/>
                  <a:pt x="74" y="969"/>
                  <a:pt x="91" y="996"/>
                </a:cubicBezTo>
                <a:cubicBezTo>
                  <a:pt x="59" y="1010"/>
                  <a:pt x="30" y="1012"/>
                  <a:pt x="0" y="1009"/>
                </a:cubicBezTo>
                <a:cubicBezTo>
                  <a:pt x="0" y="1030"/>
                  <a:pt x="0" y="1030"/>
                  <a:pt x="0" y="1030"/>
                </a:cubicBezTo>
                <a:cubicBezTo>
                  <a:pt x="38" y="1033"/>
                  <a:pt x="77" y="1028"/>
                  <a:pt x="117" y="1012"/>
                </a:cubicBezTo>
                <a:close/>
                <a:moveTo>
                  <a:pt x="155" y="746"/>
                </a:moveTo>
                <a:cubicBezTo>
                  <a:pt x="202" y="706"/>
                  <a:pt x="237" y="654"/>
                  <a:pt x="255" y="594"/>
                </a:cubicBezTo>
                <a:cubicBezTo>
                  <a:pt x="257" y="587"/>
                  <a:pt x="253" y="578"/>
                  <a:pt x="252" y="565"/>
                </a:cubicBezTo>
                <a:cubicBezTo>
                  <a:pt x="186" y="570"/>
                  <a:pt x="122" y="575"/>
                  <a:pt x="56" y="580"/>
                </a:cubicBezTo>
                <a:cubicBezTo>
                  <a:pt x="58" y="555"/>
                  <a:pt x="64" y="531"/>
                  <a:pt x="64" y="506"/>
                </a:cubicBezTo>
                <a:cubicBezTo>
                  <a:pt x="64" y="465"/>
                  <a:pt x="61" y="423"/>
                  <a:pt x="19" y="399"/>
                </a:cubicBezTo>
                <a:cubicBezTo>
                  <a:pt x="13" y="402"/>
                  <a:pt x="6" y="405"/>
                  <a:pt x="0" y="409"/>
                </a:cubicBezTo>
                <a:cubicBezTo>
                  <a:pt x="0" y="433"/>
                  <a:pt x="0" y="433"/>
                  <a:pt x="0" y="433"/>
                </a:cubicBezTo>
                <a:cubicBezTo>
                  <a:pt x="7" y="429"/>
                  <a:pt x="15" y="426"/>
                  <a:pt x="22" y="422"/>
                </a:cubicBezTo>
                <a:cubicBezTo>
                  <a:pt x="50" y="478"/>
                  <a:pt x="45" y="529"/>
                  <a:pt x="27" y="581"/>
                </a:cubicBezTo>
                <a:cubicBezTo>
                  <a:pt x="26" y="585"/>
                  <a:pt x="24" y="590"/>
                  <a:pt x="21" y="592"/>
                </a:cubicBezTo>
                <a:cubicBezTo>
                  <a:pt x="14" y="597"/>
                  <a:pt x="7" y="601"/>
                  <a:pt x="0" y="606"/>
                </a:cubicBezTo>
                <a:cubicBezTo>
                  <a:pt x="0" y="633"/>
                  <a:pt x="0" y="633"/>
                  <a:pt x="0" y="633"/>
                </a:cubicBezTo>
                <a:cubicBezTo>
                  <a:pt x="17" y="622"/>
                  <a:pt x="37" y="614"/>
                  <a:pt x="59" y="606"/>
                </a:cubicBezTo>
                <a:cubicBezTo>
                  <a:pt x="116" y="588"/>
                  <a:pt x="174" y="599"/>
                  <a:pt x="235" y="588"/>
                </a:cubicBezTo>
                <a:cubicBezTo>
                  <a:pt x="224" y="635"/>
                  <a:pt x="196" y="661"/>
                  <a:pt x="175" y="692"/>
                </a:cubicBezTo>
                <a:cubicBezTo>
                  <a:pt x="139" y="745"/>
                  <a:pt x="84" y="762"/>
                  <a:pt x="25" y="772"/>
                </a:cubicBezTo>
                <a:cubicBezTo>
                  <a:pt x="17" y="773"/>
                  <a:pt x="8" y="774"/>
                  <a:pt x="0" y="773"/>
                </a:cubicBezTo>
                <a:cubicBezTo>
                  <a:pt x="0" y="795"/>
                  <a:pt x="0" y="795"/>
                  <a:pt x="0" y="795"/>
                </a:cubicBezTo>
                <a:cubicBezTo>
                  <a:pt x="9" y="795"/>
                  <a:pt x="17" y="794"/>
                  <a:pt x="26" y="792"/>
                </a:cubicBezTo>
                <a:cubicBezTo>
                  <a:pt x="72" y="783"/>
                  <a:pt x="119" y="776"/>
                  <a:pt x="155" y="746"/>
                </a:cubicBezTo>
                <a:close/>
                <a:moveTo>
                  <a:pt x="2102" y="2101"/>
                </a:moveTo>
                <a:cubicBezTo>
                  <a:pt x="2066" y="2112"/>
                  <a:pt x="2034" y="2138"/>
                  <a:pt x="1997" y="2159"/>
                </a:cubicBezTo>
                <a:cubicBezTo>
                  <a:pt x="1986" y="2061"/>
                  <a:pt x="1945" y="1973"/>
                  <a:pt x="1884" y="1890"/>
                </a:cubicBezTo>
                <a:cubicBezTo>
                  <a:pt x="1880" y="1898"/>
                  <a:pt x="1876" y="1903"/>
                  <a:pt x="1876" y="1907"/>
                </a:cubicBezTo>
                <a:cubicBezTo>
                  <a:pt x="1879" y="1958"/>
                  <a:pt x="1854" y="2001"/>
                  <a:pt x="1834" y="2046"/>
                </a:cubicBezTo>
                <a:cubicBezTo>
                  <a:pt x="1818" y="2082"/>
                  <a:pt x="1798" y="2117"/>
                  <a:pt x="1779" y="2154"/>
                </a:cubicBezTo>
                <a:cubicBezTo>
                  <a:pt x="1752" y="2146"/>
                  <a:pt x="1721" y="2139"/>
                  <a:pt x="1691" y="2130"/>
                </a:cubicBezTo>
                <a:cubicBezTo>
                  <a:pt x="1660" y="2121"/>
                  <a:pt x="1630" y="2111"/>
                  <a:pt x="1598" y="2100"/>
                </a:cubicBezTo>
                <a:cubicBezTo>
                  <a:pt x="1591" y="2121"/>
                  <a:pt x="1589" y="2141"/>
                  <a:pt x="1591" y="2160"/>
                </a:cubicBezTo>
                <a:cubicBezTo>
                  <a:pt x="1613" y="2160"/>
                  <a:pt x="1613" y="2160"/>
                  <a:pt x="1613" y="2160"/>
                </a:cubicBezTo>
                <a:cubicBezTo>
                  <a:pt x="1613" y="2160"/>
                  <a:pt x="1613" y="2160"/>
                  <a:pt x="1613" y="2160"/>
                </a:cubicBezTo>
                <a:cubicBezTo>
                  <a:pt x="1610" y="2151"/>
                  <a:pt x="1612" y="2141"/>
                  <a:pt x="1612" y="2136"/>
                </a:cubicBezTo>
                <a:cubicBezTo>
                  <a:pt x="1647" y="2143"/>
                  <a:pt x="1678" y="2151"/>
                  <a:pt x="1710" y="2157"/>
                </a:cubicBezTo>
                <a:cubicBezTo>
                  <a:pt x="1715" y="2158"/>
                  <a:pt x="1720" y="2159"/>
                  <a:pt x="1725" y="2160"/>
                </a:cubicBezTo>
                <a:cubicBezTo>
                  <a:pt x="1808" y="2160"/>
                  <a:pt x="1808" y="2160"/>
                  <a:pt x="1808" y="2160"/>
                </a:cubicBezTo>
                <a:cubicBezTo>
                  <a:pt x="1811" y="2140"/>
                  <a:pt x="1819" y="2119"/>
                  <a:pt x="1830" y="2099"/>
                </a:cubicBezTo>
                <a:cubicBezTo>
                  <a:pt x="1856" y="2052"/>
                  <a:pt x="1884" y="2007"/>
                  <a:pt x="1898" y="1950"/>
                </a:cubicBezTo>
                <a:cubicBezTo>
                  <a:pt x="1913" y="1978"/>
                  <a:pt x="1930" y="2005"/>
                  <a:pt x="1943" y="2034"/>
                </a:cubicBezTo>
                <a:cubicBezTo>
                  <a:pt x="1959" y="2074"/>
                  <a:pt x="1971" y="2116"/>
                  <a:pt x="1974" y="2160"/>
                </a:cubicBezTo>
                <a:cubicBezTo>
                  <a:pt x="2037" y="2160"/>
                  <a:pt x="2037" y="2160"/>
                  <a:pt x="2037" y="2160"/>
                </a:cubicBezTo>
                <a:cubicBezTo>
                  <a:pt x="2053" y="2146"/>
                  <a:pt x="2074" y="2137"/>
                  <a:pt x="2093" y="2126"/>
                </a:cubicBezTo>
                <a:cubicBezTo>
                  <a:pt x="2112" y="2116"/>
                  <a:pt x="2134" y="2110"/>
                  <a:pt x="2158" y="2121"/>
                </a:cubicBezTo>
                <a:cubicBezTo>
                  <a:pt x="2152" y="2135"/>
                  <a:pt x="2146" y="2148"/>
                  <a:pt x="2141" y="2160"/>
                </a:cubicBezTo>
                <a:cubicBezTo>
                  <a:pt x="2166" y="2160"/>
                  <a:pt x="2166" y="2160"/>
                  <a:pt x="2166" y="2160"/>
                </a:cubicBezTo>
                <a:cubicBezTo>
                  <a:pt x="2179" y="2141"/>
                  <a:pt x="2198" y="2125"/>
                  <a:pt x="2227" y="2114"/>
                </a:cubicBezTo>
                <a:cubicBezTo>
                  <a:pt x="2180" y="2097"/>
                  <a:pt x="2139" y="2090"/>
                  <a:pt x="2102" y="2101"/>
                </a:cubicBezTo>
                <a:close/>
                <a:moveTo>
                  <a:pt x="122" y="1678"/>
                </a:moveTo>
                <a:cubicBezTo>
                  <a:pt x="128" y="1647"/>
                  <a:pt x="135" y="1616"/>
                  <a:pt x="141" y="1589"/>
                </a:cubicBezTo>
                <a:cubicBezTo>
                  <a:pt x="182" y="1588"/>
                  <a:pt x="222" y="1586"/>
                  <a:pt x="262" y="1588"/>
                </a:cubicBezTo>
                <a:cubicBezTo>
                  <a:pt x="311" y="1590"/>
                  <a:pt x="360" y="1587"/>
                  <a:pt x="405" y="1613"/>
                </a:cubicBezTo>
                <a:cubicBezTo>
                  <a:pt x="409" y="1615"/>
                  <a:pt x="415" y="1613"/>
                  <a:pt x="424" y="1613"/>
                </a:cubicBezTo>
                <a:cubicBezTo>
                  <a:pt x="377" y="1521"/>
                  <a:pt x="317" y="1445"/>
                  <a:pt x="234" y="1391"/>
                </a:cubicBezTo>
                <a:cubicBezTo>
                  <a:pt x="270" y="1367"/>
                  <a:pt x="307" y="1351"/>
                  <a:pt x="333" y="1323"/>
                </a:cubicBezTo>
                <a:cubicBezTo>
                  <a:pt x="360" y="1295"/>
                  <a:pt x="372" y="1255"/>
                  <a:pt x="378" y="1206"/>
                </a:cubicBezTo>
                <a:cubicBezTo>
                  <a:pt x="339" y="1242"/>
                  <a:pt x="299" y="1245"/>
                  <a:pt x="257" y="1240"/>
                </a:cubicBezTo>
                <a:cubicBezTo>
                  <a:pt x="232" y="1238"/>
                  <a:pt x="207" y="1235"/>
                  <a:pt x="183" y="1231"/>
                </a:cubicBezTo>
                <a:cubicBezTo>
                  <a:pt x="136" y="1223"/>
                  <a:pt x="90" y="1227"/>
                  <a:pt x="46" y="1243"/>
                </a:cubicBezTo>
                <a:cubicBezTo>
                  <a:pt x="29" y="1250"/>
                  <a:pt x="14" y="1257"/>
                  <a:pt x="0" y="1268"/>
                </a:cubicBezTo>
                <a:cubicBezTo>
                  <a:pt x="0" y="1517"/>
                  <a:pt x="0" y="1517"/>
                  <a:pt x="0" y="1517"/>
                </a:cubicBezTo>
                <a:cubicBezTo>
                  <a:pt x="19" y="1545"/>
                  <a:pt x="24" y="1579"/>
                  <a:pt x="40" y="1609"/>
                </a:cubicBezTo>
                <a:cubicBezTo>
                  <a:pt x="37" y="1582"/>
                  <a:pt x="34" y="1555"/>
                  <a:pt x="30" y="1524"/>
                </a:cubicBezTo>
                <a:cubicBezTo>
                  <a:pt x="57" y="1540"/>
                  <a:pt x="80" y="1555"/>
                  <a:pt x="108" y="1571"/>
                </a:cubicBezTo>
                <a:cubicBezTo>
                  <a:pt x="118" y="1594"/>
                  <a:pt x="115" y="1621"/>
                  <a:pt x="107" y="1648"/>
                </a:cubicBezTo>
                <a:cubicBezTo>
                  <a:pt x="98" y="1680"/>
                  <a:pt x="91" y="1711"/>
                  <a:pt x="82" y="1745"/>
                </a:cubicBezTo>
                <a:cubicBezTo>
                  <a:pt x="77" y="1743"/>
                  <a:pt x="68" y="1740"/>
                  <a:pt x="61" y="1735"/>
                </a:cubicBezTo>
                <a:cubicBezTo>
                  <a:pt x="37" y="1714"/>
                  <a:pt x="17" y="1691"/>
                  <a:pt x="0" y="1667"/>
                </a:cubicBezTo>
                <a:cubicBezTo>
                  <a:pt x="0" y="1705"/>
                  <a:pt x="0" y="1705"/>
                  <a:pt x="0" y="1705"/>
                </a:cubicBezTo>
                <a:cubicBezTo>
                  <a:pt x="27" y="1740"/>
                  <a:pt x="59" y="1767"/>
                  <a:pt x="107" y="1774"/>
                </a:cubicBezTo>
                <a:cubicBezTo>
                  <a:pt x="112" y="1741"/>
                  <a:pt x="117" y="1709"/>
                  <a:pt x="122" y="1678"/>
                </a:cubicBezTo>
                <a:close/>
                <a:moveTo>
                  <a:pt x="28" y="1374"/>
                </a:moveTo>
                <a:cubicBezTo>
                  <a:pt x="30" y="1346"/>
                  <a:pt x="52" y="1339"/>
                  <a:pt x="70" y="1331"/>
                </a:cubicBezTo>
                <a:cubicBezTo>
                  <a:pt x="88" y="1323"/>
                  <a:pt x="108" y="1317"/>
                  <a:pt x="126" y="1304"/>
                </a:cubicBezTo>
                <a:cubicBezTo>
                  <a:pt x="100" y="1308"/>
                  <a:pt x="73" y="1312"/>
                  <a:pt x="44" y="1316"/>
                </a:cubicBezTo>
                <a:cubicBezTo>
                  <a:pt x="55" y="1286"/>
                  <a:pt x="77" y="1270"/>
                  <a:pt x="104" y="1264"/>
                </a:cubicBezTo>
                <a:cubicBezTo>
                  <a:pt x="137" y="1256"/>
                  <a:pt x="171" y="1249"/>
                  <a:pt x="207" y="1255"/>
                </a:cubicBezTo>
                <a:cubicBezTo>
                  <a:pt x="249" y="1262"/>
                  <a:pt x="293" y="1261"/>
                  <a:pt x="340" y="1264"/>
                </a:cubicBezTo>
                <a:cubicBezTo>
                  <a:pt x="340" y="1291"/>
                  <a:pt x="324" y="1308"/>
                  <a:pt x="307" y="1320"/>
                </a:cubicBezTo>
                <a:cubicBezTo>
                  <a:pt x="274" y="1342"/>
                  <a:pt x="243" y="1372"/>
                  <a:pt x="197" y="1358"/>
                </a:cubicBezTo>
                <a:cubicBezTo>
                  <a:pt x="168" y="1374"/>
                  <a:pt x="139" y="1354"/>
                  <a:pt x="111" y="1358"/>
                </a:cubicBezTo>
                <a:cubicBezTo>
                  <a:pt x="84" y="1361"/>
                  <a:pt x="57" y="1368"/>
                  <a:pt x="28" y="1374"/>
                </a:cubicBezTo>
                <a:close/>
                <a:moveTo>
                  <a:pt x="41" y="1476"/>
                </a:moveTo>
                <a:cubicBezTo>
                  <a:pt x="40" y="1473"/>
                  <a:pt x="39" y="1471"/>
                  <a:pt x="39" y="1468"/>
                </a:cubicBezTo>
                <a:cubicBezTo>
                  <a:pt x="39" y="1465"/>
                  <a:pt x="39" y="1462"/>
                  <a:pt x="40" y="1456"/>
                </a:cubicBezTo>
                <a:cubicBezTo>
                  <a:pt x="87" y="1450"/>
                  <a:pt x="131" y="1470"/>
                  <a:pt x="176" y="1477"/>
                </a:cubicBezTo>
                <a:cubicBezTo>
                  <a:pt x="138" y="1447"/>
                  <a:pt x="92" y="1439"/>
                  <a:pt x="47" y="1425"/>
                </a:cubicBezTo>
                <a:cubicBezTo>
                  <a:pt x="85" y="1376"/>
                  <a:pt x="123" y="1367"/>
                  <a:pt x="186" y="1393"/>
                </a:cubicBezTo>
                <a:cubicBezTo>
                  <a:pt x="241" y="1416"/>
                  <a:pt x="284" y="1453"/>
                  <a:pt x="322" y="1496"/>
                </a:cubicBezTo>
                <a:cubicBezTo>
                  <a:pt x="342" y="1520"/>
                  <a:pt x="358" y="1548"/>
                  <a:pt x="377" y="1573"/>
                </a:cubicBezTo>
                <a:cubicBezTo>
                  <a:pt x="319" y="1561"/>
                  <a:pt x="266" y="1566"/>
                  <a:pt x="213" y="1568"/>
                </a:cubicBezTo>
                <a:cubicBezTo>
                  <a:pt x="138" y="1570"/>
                  <a:pt x="81" y="1539"/>
                  <a:pt x="41" y="1476"/>
                </a:cubicBezTo>
                <a:close/>
                <a:moveTo>
                  <a:pt x="1366" y="1620"/>
                </a:moveTo>
                <a:cubicBezTo>
                  <a:pt x="1352" y="1517"/>
                  <a:pt x="1304" y="1433"/>
                  <a:pt x="1242" y="1352"/>
                </a:cubicBezTo>
                <a:cubicBezTo>
                  <a:pt x="1235" y="1355"/>
                  <a:pt x="1227" y="1358"/>
                  <a:pt x="1222" y="1363"/>
                </a:cubicBezTo>
                <a:cubicBezTo>
                  <a:pt x="1162" y="1433"/>
                  <a:pt x="1123" y="1510"/>
                  <a:pt x="1130" y="1607"/>
                </a:cubicBezTo>
                <a:cubicBezTo>
                  <a:pt x="1135" y="1669"/>
                  <a:pt x="1137" y="1730"/>
                  <a:pt x="1157" y="1789"/>
                </a:cubicBezTo>
                <a:cubicBezTo>
                  <a:pt x="1072" y="1703"/>
                  <a:pt x="1019" y="1605"/>
                  <a:pt x="1035" y="1479"/>
                </a:cubicBezTo>
                <a:cubicBezTo>
                  <a:pt x="1043" y="1414"/>
                  <a:pt x="1054" y="1348"/>
                  <a:pt x="1082" y="1289"/>
                </a:cubicBezTo>
                <a:cubicBezTo>
                  <a:pt x="1118" y="1215"/>
                  <a:pt x="1157" y="1142"/>
                  <a:pt x="1225" y="1086"/>
                </a:cubicBezTo>
                <a:cubicBezTo>
                  <a:pt x="1304" y="1180"/>
                  <a:pt x="1477" y="1206"/>
                  <a:pt x="1620" y="1082"/>
                </a:cubicBezTo>
                <a:cubicBezTo>
                  <a:pt x="1613" y="1035"/>
                  <a:pt x="1576" y="1016"/>
                  <a:pt x="1538" y="999"/>
                </a:cubicBezTo>
                <a:cubicBezTo>
                  <a:pt x="1515" y="990"/>
                  <a:pt x="1491" y="985"/>
                  <a:pt x="1467" y="978"/>
                </a:cubicBezTo>
                <a:cubicBezTo>
                  <a:pt x="1498" y="919"/>
                  <a:pt x="1527" y="862"/>
                  <a:pt x="1557" y="803"/>
                </a:cubicBezTo>
                <a:cubicBezTo>
                  <a:pt x="1545" y="796"/>
                  <a:pt x="1539" y="790"/>
                  <a:pt x="1532" y="789"/>
                </a:cubicBezTo>
                <a:cubicBezTo>
                  <a:pt x="1469" y="782"/>
                  <a:pt x="1408" y="794"/>
                  <a:pt x="1353" y="822"/>
                </a:cubicBezTo>
                <a:cubicBezTo>
                  <a:pt x="1311" y="843"/>
                  <a:pt x="1286" y="884"/>
                  <a:pt x="1260" y="923"/>
                </a:cubicBezTo>
                <a:cubicBezTo>
                  <a:pt x="1237" y="957"/>
                  <a:pt x="1226" y="995"/>
                  <a:pt x="1219" y="1036"/>
                </a:cubicBezTo>
                <a:cubicBezTo>
                  <a:pt x="1217" y="1051"/>
                  <a:pt x="1214" y="1066"/>
                  <a:pt x="1191" y="1072"/>
                </a:cubicBezTo>
                <a:cubicBezTo>
                  <a:pt x="1210" y="1013"/>
                  <a:pt x="1203" y="956"/>
                  <a:pt x="1188" y="900"/>
                </a:cubicBezTo>
                <a:cubicBezTo>
                  <a:pt x="1172" y="842"/>
                  <a:pt x="1136" y="796"/>
                  <a:pt x="1093" y="753"/>
                </a:cubicBezTo>
                <a:cubicBezTo>
                  <a:pt x="1035" y="812"/>
                  <a:pt x="1014" y="884"/>
                  <a:pt x="1012" y="963"/>
                </a:cubicBezTo>
                <a:cubicBezTo>
                  <a:pt x="1010" y="1041"/>
                  <a:pt x="1033" y="1112"/>
                  <a:pt x="1093" y="1168"/>
                </a:cubicBezTo>
                <a:cubicBezTo>
                  <a:pt x="1011" y="1293"/>
                  <a:pt x="968" y="1427"/>
                  <a:pt x="977" y="1576"/>
                </a:cubicBezTo>
                <a:cubicBezTo>
                  <a:pt x="878" y="1473"/>
                  <a:pt x="811" y="1350"/>
                  <a:pt x="752" y="1221"/>
                </a:cubicBezTo>
                <a:cubicBezTo>
                  <a:pt x="772" y="1204"/>
                  <a:pt x="792" y="1190"/>
                  <a:pt x="808" y="1173"/>
                </a:cubicBezTo>
                <a:cubicBezTo>
                  <a:pt x="859" y="1119"/>
                  <a:pt x="893" y="1055"/>
                  <a:pt x="904" y="981"/>
                </a:cubicBezTo>
                <a:cubicBezTo>
                  <a:pt x="909" y="946"/>
                  <a:pt x="903" y="909"/>
                  <a:pt x="900" y="873"/>
                </a:cubicBezTo>
                <a:cubicBezTo>
                  <a:pt x="899" y="859"/>
                  <a:pt x="888" y="854"/>
                  <a:pt x="873" y="853"/>
                </a:cubicBezTo>
                <a:cubicBezTo>
                  <a:pt x="833" y="852"/>
                  <a:pt x="803" y="873"/>
                  <a:pt x="774" y="893"/>
                </a:cubicBezTo>
                <a:cubicBezTo>
                  <a:pt x="750" y="910"/>
                  <a:pt x="731" y="933"/>
                  <a:pt x="708" y="955"/>
                </a:cubicBezTo>
                <a:cubicBezTo>
                  <a:pt x="690" y="891"/>
                  <a:pt x="689" y="826"/>
                  <a:pt x="685" y="757"/>
                </a:cubicBezTo>
                <a:cubicBezTo>
                  <a:pt x="706" y="764"/>
                  <a:pt x="723" y="773"/>
                  <a:pt x="741" y="776"/>
                </a:cubicBezTo>
                <a:cubicBezTo>
                  <a:pt x="787" y="782"/>
                  <a:pt x="823" y="759"/>
                  <a:pt x="852" y="728"/>
                </a:cubicBezTo>
                <a:cubicBezTo>
                  <a:pt x="884" y="694"/>
                  <a:pt x="906" y="654"/>
                  <a:pt x="917" y="607"/>
                </a:cubicBezTo>
                <a:cubicBezTo>
                  <a:pt x="923" y="583"/>
                  <a:pt x="930" y="559"/>
                  <a:pt x="937" y="535"/>
                </a:cubicBezTo>
                <a:cubicBezTo>
                  <a:pt x="949" y="495"/>
                  <a:pt x="968" y="459"/>
                  <a:pt x="1016" y="438"/>
                </a:cubicBezTo>
                <a:cubicBezTo>
                  <a:pt x="968" y="423"/>
                  <a:pt x="927" y="419"/>
                  <a:pt x="891" y="433"/>
                </a:cubicBezTo>
                <a:cubicBezTo>
                  <a:pt x="855" y="446"/>
                  <a:pt x="825" y="474"/>
                  <a:pt x="790" y="498"/>
                </a:cubicBezTo>
                <a:cubicBezTo>
                  <a:pt x="772" y="400"/>
                  <a:pt x="725" y="315"/>
                  <a:pt x="659" y="236"/>
                </a:cubicBezTo>
                <a:cubicBezTo>
                  <a:pt x="655" y="244"/>
                  <a:pt x="651" y="249"/>
                  <a:pt x="652" y="253"/>
                </a:cubicBezTo>
                <a:cubicBezTo>
                  <a:pt x="658" y="304"/>
                  <a:pt x="636" y="349"/>
                  <a:pt x="619" y="395"/>
                </a:cubicBezTo>
                <a:cubicBezTo>
                  <a:pt x="605" y="432"/>
                  <a:pt x="588" y="468"/>
                  <a:pt x="571" y="506"/>
                </a:cubicBezTo>
                <a:cubicBezTo>
                  <a:pt x="544" y="501"/>
                  <a:pt x="512" y="495"/>
                  <a:pt x="482" y="488"/>
                </a:cubicBezTo>
                <a:cubicBezTo>
                  <a:pt x="451" y="481"/>
                  <a:pt x="420" y="473"/>
                  <a:pt x="387" y="465"/>
                </a:cubicBezTo>
                <a:cubicBezTo>
                  <a:pt x="367" y="541"/>
                  <a:pt x="412" y="600"/>
                  <a:pt x="455" y="658"/>
                </a:cubicBezTo>
                <a:cubicBezTo>
                  <a:pt x="499" y="717"/>
                  <a:pt x="557" y="758"/>
                  <a:pt x="637" y="750"/>
                </a:cubicBezTo>
                <a:cubicBezTo>
                  <a:pt x="636" y="793"/>
                  <a:pt x="634" y="833"/>
                  <a:pt x="635" y="871"/>
                </a:cubicBezTo>
                <a:cubicBezTo>
                  <a:pt x="636" y="910"/>
                  <a:pt x="641" y="949"/>
                  <a:pt x="644" y="995"/>
                </a:cubicBezTo>
                <a:cubicBezTo>
                  <a:pt x="548" y="917"/>
                  <a:pt x="444" y="880"/>
                  <a:pt x="323" y="908"/>
                </a:cubicBezTo>
                <a:cubicBezTo>
                  <a:pt x="317" y="941"/>
                  <a:pt x="333" y="969"/>
                  <a:pt x="343" y="997"/>
                </a:cubicBezTo>
                <a:cubicBezTo>
                  <a:pt x="370" y="1069"/>
                  <a:pt x="424" y="1117"/>
                  <a:pt x="486" y="1157"/>
                </a:cubicBezTo>
                <a:cubicBezTo>
                  <a:pt x="557" y="1202"/>
                  <a:pt x="636" y="1225"/>
                  <a:pt x="720" y="1247"/>
                </a:cubicBezTo>
                <a:cubicBezTo>
                  <a:pt x="760" y="1355"/>
                  <a:pt x="811" y="1461"/>
                  <a:pt x="878" y="1557"/>
                </a:cubicBezTo>
                <a:cubicBezTo>
                  <a:pt x="946" y="1652"/>
                  <a:pt x="1022" y="1740"/>
                  <a:pt x="1098" y="1835"/>
                </a:cubicBezTo>
                <a:cubicBezTo>
                  <a:pt x="1069" y="1825"/>
                  <a:pt x="1041" y="1817"/>
                  <a:pt x="1015" y="1808"/>
                </a:cubicBezTo>
                <a:cubicBezTo>
                  <a:pt x="937" y="1648"/>
                  <a:pt x="818" y="1546"/>
                  <a:pt x="632" y="1532"/>
                </a:cubicBezTo>
                <a:cubicBezTo>
                  <a:pt x="627" y="1593"/>
                  <a:pt x="645" y="1644"/>
                  <a:pt x="680" y="1686"/>
                </a:cubicBezTo>
                <a:cubicBezTo>
                  <a:pt x="714" y="1727"/>
                  <a:pt x="753" y="1762"/>
                  <a:pt x="793" y="1802"/>
                </a:cubicBezTo>
                <a:cubicBezTo>
                  <a:pt x="678" y="1812"/>
                  <a:pt x="581" y="1860"/>
                  <a:pt x="482" y="1919"/>
                </a:cubicBezTo>
                <a:cubicBezTo>
                  <a:pt x="466" y="1912"/>
                  <a:pt x="447" y="1903"/>
                  <a:pt x="429" y="1893"/>
                </a:cubicBezTo>
                <a:cubicBezTo>
                  <a:pt x="351" y="1849"/>
                  <a:pt x="272" y="1856"/>
                  <a:pt x="194" y="1888"/>
                </a:cubicBezTo>
                <a:cubicBezTo>
                  <a:pt x="163" y="1900"/>
                  <a:pt x="134" y="1917"/>
                  <a:pt x="107" y="1936"/>
                </a:cubicBezTo>
                <a:cubicBezTo>
                  <a:pt x="75" y="1959"/>
                  <a:pt x="80" y="1982"/>
                  <a:pt x="115" y="1999"/>
                </a:cubicBezTo>
                <a:cubicBezTo>
                  <a:pt x="176" y="2030"/>
                  <a:pt x="238" y="2052"/>
                  <a:pt x="308" y="2043"/>
                </a:cubicBezTo>
                <a:cubicBezTo>
                  <a:pt x="309" y="2043"/>
                  <a:pt x="310" y="2045"/>
                  <a:pt x="311" y="2046"/>
                </a:cubicBezTo>
                <a:cubicBezTo>
                  <a:pt x="283" y="2081"/>
                  <a:pt x="259" y="2121"/>
                  <a:pt x="240" y="2160"/>
                </a:cubicBezTo>
                <a:cubicBezTo>
                  <a:pt x="263" y="2160"/>
                  <a:pt x="263" y="2160"/>
                  <a:pt x="263" y="2160"/>
                </a:cubicBezTo>
                <a:cubicBezTo>
                  <a:pt x="288" y="2110"/>
                  <a:pt x="321" y="2066"/>
                  <a:pt x="362" y="2026"/>
                </a:cubicBezTo>
                <a:cubicBezTo>
                  <a:pt x="375" y="2013"/>
                  <a:pt x="388" y="2016"/>
                  <a:pt x="405" y="2023"/>
                </a:cubicBezTo>
                <a:cubicBezTo>
                  <a:pt x="373" y="2070"/>
                  <a:pt x="342" y="2115"/>
                  <a:pt x="312" y="2160"/>
                </a:cubicBezTo>
                <a:cubicBezTo>
                  <a:pt x="322" y="2160"/>
                  <a:pt x="322" y="2160"/>
                  <a:pt x="322" y="2160"/>
                </a:cubicBezTo>
                <a:cubicBezTo>
                  <a:pt x="356" y="2122"/>
                  <a:pt x="390" y="2082"/>
                  <a:pt x="430" y="2037"/>
                </a:cubicBezTo>
                <a:cubicBezTo>
                  <a:pt x="433" y="2088"/>
                  <a:pt x="418" y="2127"/>
                  <a:pt x="395" y="2160"/>
                </a:cubicBezTo>
                <a:cubicBezTo>
                  <a:pt x="421" y="2160"/>
                  <a:pt x="421" y="2160"/>
                  <a:pt x="421" y="2160"/>
                </a:cubicBezTo>
                <a:cubicBezTo>
                  <a:pt x="426" y="2153"/>
                  <a:pt x="432" y="2146"/>
                  <a:pt x="437" y="2139"/>
                </a:cubicBezTo>
                <a:cubicBezTo>
                  <a:pt x="438" y="2138"/>
                  <a:pt x="440" y="2138"/>
                  <a:pt x="444" y="2138"/>
                </a:cubicBezTo>
                <a:cubicBezTo>
                  <a:pt x="447" y="2145"/>
                  <a:pt x="449" y="2153"/>
                  <a:pt x="451" y="2160"/>
                </a:cubicBezTo>
                <a:cubicBezTo>
                  <a:pt x="472" y="2160"/>
                  <a:pt x="472" y="2160"/>
                  <a:pt x="472" y="2160"/>
                </a:cubicBezTo>
                <a:cubicBezTo>
                  <a:pt x="469" y="2146"/>
                  <a:pt x="467" y="2132"/>
                  <a:pt x="467" y="2120"/>
                </a:cubicBezTo>
                <a:cubicBezTo>
                  <a:pt x="468" y="2088"/>
                  <a:pt x="463" y="2049"/>
                  <a:pt x="504" y="2027"/>
                </a:cubicBezTo>
                <a:cubicBezTo>
                  <a:pt x="525" y="2065"/>
                  <a:pt x="525" y="2108"/>
                  <a:pt x="542" y="2146"/>
                </a:cubicBezTo>
                <a:cubicBezTo>
                  <a:pt x="555" y="2103"/>
                  <a:pt x="534" y="2064"/>
                  <a:pt x="532" y="2021"/>
                </a:cubicBezTo>
                <a:cubicBezTo>
                  <a:pt x="562" y="2031"/>
                  <a:pt x="584" y="2048"/>
                  <a:pt x="594" y="2075"/>
                </a:cubicBezTo>
                <a:cubicBezTo>
                  <a:pt x="605" y="2104"/>
                  <a:pt x="611" y="2132"/>
                  <a:pt x="613" y="2160"/>
                </a:cubicBezTo>
                <a:cubicBezTo>
                  <a:pt x="634" y="2160"/>
                  <a:pt x="634" y="2160"/>
                  <a:pt x="634" y="2160"/>
                </a:cubicBezTo>
                <a:cubicBezTo>
                  <a:pt x="634" y="2159"/>
                  <a:pt x="634" y="2158"/>
                  <a:pt x="634" y="2156"/>
                </a:cubicBezTo>
                <a:cubicBezTo>
                  <a:pt x="632" y="2075"/>
                  <a:pt x="595" y="2009"/>
                  <a:pt x="525" y="1954"/>
                </a:cubicBezTo>
                <a:cubicBezTo>
                  <a:pt x="629" y="1897"/>
                  <a:pt x="732" y="1862"/>
                  <a:pt x="850" y="1864"/>
                </a:cubicBezTo>
                <a:cubicBezTo>
                  <a:pt x="765" y="1944"/>
                  <a:pt x="729" y="2037"/>
                  <a:pt x="749" y="2149"/>
                </a:cubicBezTo>
                <a:cubicBezTo>
                  <a:pt x="854" y="2177"/>
                  <a:pt x="1017" y="2048"/>
                  <a:pt x="1024" y="1885"/>
                </a:cubicBezTo>
                <a:cubicBezTo>
                  <a:pt x="1101" y="1909"/>
                  <a:pt x="1170" y="1941"/>
                  <a:pt x="1223" y="2002"/>
                </a:cubicBezTo>
                <a:cubicBezTo>
                  <a:pt x="1239" y="2021"/>
                  <a:pt x="1251" y="2042"/>
                  <a:pt x="1279" y="2048"/>
                </a:cubicBezTo>
                <a:cubicBezTo>
                  <a:pt x="1287" y="2049"/>
                  <a:pt x="1295" y="2058"/>
                  <a:pt x="1300" y="2066"/>
                </a:cubicBezTo>
                <a:cubicBezTo>
                  <a:pt x="1321" y="2097"/>
                  <a:pt x="1339" y="2128"/>
                  <a:pt x="1356" y="2160"/>
                </a:cubicBezTo>
                <a:cubicBezTo>
                  <a:pt x="1384" y="2160"/>
                  <a:pt x="1384" y="2160"/>
                  <a:pt x="1384" y="2160"/>
                </a:cubicBezTo>
                <a:cubicBezTo>
                  <a:pt x="1380" y="2144"/>
                  <a:pt x="1380" y="2126"/>
                  <a:pt x="1387" y="2104"/>
                </a:cubicBezTo>
                <a:cubicBezTo>
                  <a:pt x="1364" y="2118"/>
                  <a:pt x="1352" y="2113"/>
                  <a:pt x="1345" y="2096"/>
                </a:cubicBezTo>
                <a:cubicBezTo>
                  <a:pt x="1338" y="2082"/>
                  <a:pt x="1327" y="2070"/>
                  <a:pt x="1323" y="2056"/>
                </a:cubicBezTo>
                <a:cubicBezTo>
                  <a:pt x="1316" y="2033"/>
                  <a:pt x="1303" y="2020"/>
                  <a:pt x="1278" y="2019"/>
                </a:cubicBezTo>
                <a:cubicBezTo>
                  <a:pt x="1275" y="1974"/>
                  <a:pt x="1242" y="1957"/>
                  <a:pt x="1209" y="1941"/>
                </a:cubicBezTo>
                <a:cubicBezTo>
                  <a:pt x="1151" y="1913"/>
                  <a:pt x="1095" y="1880"/>
                  <a:pt x="1033" y="1863"/>
                </a:cubicBezTo>
                <a:cubicBezTo>
                  <a:pt x="1017" y="1858"/>
                  <a:pt x="1008" y="1851"/>
                  <a:pt x="1016" y="1834"/>
                </a:cubicBezTo>
                <a:cubicBezTo>
                  <a:pt x="1087" y="1842"/>
                  <a:pt x="1137" y="1894"/>
                  <a:pt x="1201" y="1918"/>
                </a:cubicBezTo>
                <a:cubicBezTo>
                  <a:pt x="1199" y="1908"/>
                  <a:pt x="1196" y="1899"/>
                  <a:pt x="1191" y="1893"/>
                </a:cubicBezTo>
                <a:cubicBezTo>
                  <a:pt x="1127" y="1821"/>
                  <a:pt x="1063" y="1749"/>
                  <a:pt x="998" y="1678"/>
                </a:cubicBezTo>
                <a:cubicBezTo>
                  <a:pt x="934" y="1610"/>
                  <a:pt x="883" y="1533"/>
                  <a:pt x="838" y="1453"/>
                </a:cubicBezTo>
                <a:cubicBezTo>
                  <a:pt x="829" y="1437"/>
                  <a:pt x="822" y="1421"/>
                  <a:pt x="814" y="1405"/>
                </a:cubicBezTo>
                <a:cubicBezTo>
                  <a:pt x="840" y="1432"/>
                  <a:pt x="858" y="1464"/>
                  <a:pt x="879" y="1493"/>
                </a:cubicBezTo>
                <a:cubicBezTo>
                  <a:pt x="950" y="1593"/>
                  <a:pt x="1030" y="1687"/>
                  <a:pt x="1112" y="1778"/>
                </a:cubicBezTo>
                <a:cubicBezTo>
                  <a:pt x="1180" y="1852"/>
                  <a:pt x="1250" y="1924"/>
                  <a:pt x="1319" y="1998"/>
                </a:cubicBezTo>
                <a:cubicBezTo>
                  <a:pt x="1365" y="2047"/>
                  <a:pt x="1404" y="2102"/>
                  <a:pt x="1437" y="2160"/>
                </a:cubicBezTo>
                <a:cubicBezTo>
                  <a:pt x="1461" y="2160"/>
                  <a:pt x="1461" y="2160"/>
                  <a:pt x="1461" y="2160"/>
                </a:cubicBezTo>
                <a:cubicBezTo>
                  <a:pt x="1426" y="2096"/>
                  <a:pt x="1382" y="2035"/>
                  <a:pt x="1330" y="1979"/>
                </a:cubicBezTo>
                <a:cubicBezTo>
                  <a:pt x="1321" y="1970"/>
                  <a:pt x="1314" y="1958"/>
                  <a:pt x="1303" y="1944"/>
                </a:cubicBezTo>
                <a:cubicBezTo>
                  <a:pt x="1313" y="1940"/>
                  <a:pt x="1320" y="1936"/>
                  <a:pt x="1328" y="1934"/>
                </a:cubicBezTo>
                <a:cubicBezTo>
                  <a:pt x="1407" y="1911"/>
                  <a:pt x="1449" y="1851"/>
                  <a:pt x="1476" y="1780"/>
                </a:cubicBezTo>
                <a:cubicBezTo>
                  <a:pt x="1491" y="1742"/>
                  <a:pt x="1495" y="1698"/>
                  <a:pt x="1498" y="1657"/>
                </a:cubicBezTo>
                <a:cubicBezTo>
                  <a:pt x="1500" y="1627"/>
                  <a:pt x="1493" y="1596"/>
                  <a:pt x="1489" y="1566"/>
                </a:cubicBezTo>
                <a:cubicBezTo>
                  <a:pt x="1437" y="1561"/>
                  <a:pt x="1407" y="1597"/>
                  <a:pt x="1366" y="1620"/>
                </a:cubicBezTo>
                <a:close/>
                <a:moveTo>
                  <a:pt x="1599" y="1070"/>
                </a:moveTo>
                <a:cubicBezTo>
                  <a:pt x="1541" y="1123"/>
                  <a:pt x="1476" y="1148"/>
                  <a:pt x="1402" y="1146"/>
                </a:cubicBezTo>
                <a:cubicBezTo>
                  <a:pt x="1366" y="1145"/>
                  <a:pt x="1330" y="1138"/>
                  <a:pt x="1305" y="1100"/>
                </a:cubicBezTo>
                <a:cubicBezTo>
                  <a:pt x="1364" y="1088"/>
                  <a:pt x="1422" y="1094"/>
                  <a:pt x="1474" y="1065"/>
                </a:cubicBezTo>
                <a:cubicBezTo>
                  <a:pt x="1434" y="1066"/>
                  <a:pt x="1395" y="1067"/>
                  <a:pt x="1346" y="1068"/>
                </a:cubicBezTo>
                <a:cubicBezTo>
                  <a:pt x="1383" y="1044"/>
                  <a:pt x="1412" y="1024"/>
                  <a:pt x="1442" y="1005"/>
                </a:cubicBezTo>
                <a:cubicBezTo>
                  <a:pt x="1446" y="1003"/>
                  <a:pt x="1451" y="1004"/>
                  <a:pt x="1455" y="1004"/>
                </a:cubicBezTo>
                <a:cubicBezTo>
                  <a:pt x="1509" y="1008"/>
                  <a:pt x="1559" y="1023"/>
                  <a:pt x="1599" y="1070"/>
                </a:cubicBezTo>
                <a:close/>
                <a:moveTo>
                  <a:pt x="1279" y="931"/>
                </a:moveTo>
                <a:cubicBezTo>
                  <a:pt x="1310" y="881"/>
                  <a:pt x="1347" y="837"/>
                  <a:pt x="1410" y="824"/>
                </a:cubicBezTo>
                <a:cubicBezTo>
                  <a:pt x="1447" y="817"/>
                  <a:pt x="1482" y="802"/>
                  <a:pt x="1529" y="810"/>
                </a:cubicBezTo>
                <a:cubicBezTo>
                  <a:pt x="1496" y="862"/>
                  <a:pt x="1483" y="919"/>
                  <a:pt x="1444" y="965"/>
                </a:cubicBezTo>
                <a:cubicBezTo>
                  <a:pt x="1406" y="1008"/>
                  <a:pt x="1365" y="1039"/>
                  <a:pt x="1297" y="1025"/>
                </a:cubicBezTo>
                <a:cubicBezTo>
                  <a:pt x="1308" y="1008"/>
                  <a:pt x="1314" y="994"/>
                  <a:pt x="1323" y="982"/>
                </a:cubicBezTo>
                <a:cubicBezTo>
                  <a:pt x="1333" y="970"/>
                  <a:pt x="1345" y="960"/>
                  <a:pt x="1355" y="949"/>
                </a:cubicBezTo>
                <a:cubicBezTo>
                  <a:pt x="1365" y="939"/>
                  <a:pt x="1374" y="929"/>
                  <a:pt x="1384" y="919"/>
                </a:cubicBezTo>
                <a:cubicBezTo>
                  <a:pt x="1334" y="934"/>
                  <a:pt x="1303" y="970"/>
                  <a:pt x="1272" y="1010"/>
                </a:cubicBezTo>
                <a:cubicBezTo>
                  <a:pt x="1255" y="979"/>
                  <a:pt x="1264" y="954"/>
                  <a:pt x="1279" y="931"/>
                </a:cubicBezTo>
                <a:close/>
                <a:moveTo>
                  <a:pt x="1092" y="1083"/>
                </a:moveTo>
                <a:cubicBezTo>
                  <a:pt x="1060" y="1069"/>
                  <a:pt x="1049" y="1049"/>
                  <a:pt x="1042" y="1025"/>
                </a:cubicBezTo>
                <a:cubicBezTo>
                  <a:pt x="1029" y="976"/>
                  <a:pt x="1033" y="929"/>
                  <a:pt x="1045" y="880"/>
                </a:cubicBezTo>
                <a:cubicBezTo>
                  <a:pt x="1054" y="845"/>
                  <a:pt x="1066" y="812"/>
                  <a:pt x="1097" y="783"/>
                </a:cubicBezTo>
                <a:cubicBezTo>
                  <a:pt x="1115" y="810"/>
                  <a:pt x="1133" y="833"/>
                  <a:pt x="1147" y="858"/>
                </a:cubicBezTo>
                <a:cubicBezTo>
                  <a:pt x="1175" y="906"/>
                  <a:pt x="1185" y="960"/>
                  <a:pt x="1179" y="1015"/>
                </a:cubicBezTo>
                <a:cubicBezTo>
                  <a:pt x="1175" y="1047"/>
                  <a:pt x="1163" y="1077"/>
                  <a:pt x="1126" y="1092"/>
                </a:cubicBezTo>
                <a:cubicBezTo>
                  <a:pt x="1106" y="1044"/>
                  <a:pt x="1120" y="990"/>
                  <a:pt x="1090" y="949"/>
                </a:cubicBezTo>
                <a:cubicBezTo>
                  <a:pt x="1091" y="992"/>
                  <a:pt x="1091" y="1034"/>
                  <a:pt x="1092" y="1083"/>
                </a:cubicBezTo>
                <a:close/>
                <a:moveTo>
                  <a:pt x="806" y="544"/>
                </a:moveTo>
                <a:cubicBezTo>
                  <a:pt x="810" y="497"/>
                  <a:pt x="850" y="480"/>
                  <a:pt x="883" y="458"/>
                </a:cubicBezTo>
                <a:cubicBezTo>
                  <a:pt x="901" y="447"/>
                  <a:pt x="923" y="439"/>
                  <a:pt x="948" y="449"/>
                </a:cubicBezTo>
                <a:cubicBezTo>
                  <a:pt x="932" y="494"/>
                  <a:pt x="915" y="534"/>
                  <a:pt x="904" y="575"/>
                </a:cubicBezTo>
                <a:cubicBezTo>
                  <a:pt x="895" y="611"/>
                  <a:pt x="876" y="639"/>
                  <a:pt x="856" y="667"/>
                </a:cubicBezTo>
                <a:cubicBezTo>
                  <a:pt x="839" y="689"/>
                  <a:pt x="816" y="704"/>
                  <a:pt x="784" y="702"/>
                </a:cubicBezTo>
                <a:cubicBezTo>
                  <a:pt x="800" y="676"/>
                  <a:pt x="813" y="653"/>
                  <a:pt x="827" y="630"/>
                </a:cubicBezTo>
                <a:cubicBezTo>
                  <a:pt x="809" y="642"/>
                  <a:pt x="796" y="658"/>
                  <a:pt x="780" y="672"/>
                </a:cubicBezTo>
                <a:cubicBezTo>
                  <a:pt x="766" y="686"/>
                  <a:pt x="752" y="703"/>
                  <a:pt x="725" y="694"/>
                </a:cubicBezTo>
                <a:cubicBezTo>
                  <a:pt x="742" y="669"/>
                  <a:pt x="758" y="647"/>
                  <a:pt x="772" y="624"/>
                </a:cubicBezTo>
                <a:cubicBezTo>
                  <a:pt x="787" y="599"/>
                  <a:pt x="780" y="565"/>
                  <a:pt x="806" y="544"/>
                </a:cubicBezTo>
                <a:close/>
                <a:moveTo>
                  <a:pt x="516" y="687"/>
                </a:moveTo>
                <a:cubicBezTo>
                  <a:pt x="464" y="643"/>
                  <a:pt x="427" y="588"/>
                  <a:pt x="406" y="523"/>
                </a:cubicBezTo>
                <a:cubicBezTo>
                  <a:pt x="403" y="514"/>
                  <a:pt x="404" y="505"/>
                  <a:pt x="404" y="499"/>
                </a:cubicBezTo>
                <a:cubicBezTo>
                  <a:pt x="439" y="504"/>
                  <a:pt x="471" y="510"/>
                  <a:pt x="503" y="514"/>
                </a:cubicBezTo>
                <a:cubicBezTo>
                  <a:pt x="532" y="517"/>
                  <a:pt x="557" y="526"/>
                  <a:pt x="574" y="543"/>
                </a:cubicBezTo>
                <a:cubicBezTo>
                  <a:pt x="579" y="575"/>
                  <a:pt x="583" y="603"/>
                  <a:pt x="588" y="634"/>
                </a:cubicBezTo>
                <a:cubicBezTo>
                  <a:pt x="560" y="618"/>
                  <a:pt x="537" y="604"/>
                  <a:pt x="514" y="591"/>
                </a:cubicBezTo>
                <a:cubicBezTo>
                  <a:pt x="540" y="625"/>
                  <a:pt x="580" y="645"/>
                  <a:pt x="594" y="688"/>
                </a:cubicBezTo>
                <a:cubicBezTo>
                  <a:pt x="560" y="709"/>
                  <a:pt x="541" y="709"/>
                  <a:pt x="516" y="687"/>
                </a:cubicBezTo>
                <a:close/>
                <a:moveTo>
                  <a:pt x="643" y="647"/>
                </a:moveTo>
                <a:cubicBezTo>
                  <a:pt x="640" y="646"/>
                  <a:pt x="638" y="644"/>
                  <a:pt x="636" y="642"/>
                </a:cubicBezTo>
                <a:cubicBezTo>
                  <a:pt x="594" y="580"/>
                  <a:pt x="587" y="516"/>
                  <a:pt x="619" y="448"/>
                </a:cubicBezTo>
                <a:cubicBezTo>
                  <a:pt x="641" y="400"/>
                  <a:pt x="666" y="353"/>
                  <a:pt x="677" y="295"/>
                </a:cubicBezTo>
                <a:cubicBezTo>
                  <a:pt x="694" y="322"/>
                  <a:pt x="713" y="347"/>
                  <a:pt x="727" y="376"/>
                </a:cubicBezTo>
                <a:cubicBezTo>
                  <a:pt x="752" y="427"/>
                  <a:pt x="770" y="482"/>
                  <a:pt x="769" y="541"/>
                </a:cubicBezTo>
                <a:cubicBezTo>
                  <a:pt x="768" y="609"/>
                  <a:pt x="746" y="640"/>
                  <a:pt x="685" y="656"/>
                </a:cubicBezTo>
                <a:cubicBezTo>
                  <a:pt x="690" y="610"/>
                  <a:pt x="701" y="564"/>
                  <a:pt x="688" y="517"/>
                </a:cubicBezTo>
                <a:cubicBezTo>
                  <a:pt x="676" y="562"/>
                  <a:pt x="678" y="610"/>
                  <a:pt x="654" y="651"/>
                </a:cubicBezTo>
                <a:cubicBezTo>
                  <a:pt x="648" y="649"/>
                  <a:pt x="645" y="649"/>
                  <a:pt x="643" y="647"/>
                </a:cubicBezTo>
                <a:close/>
                <a:moveTo>
                  <a:pt x="675" y="1129"/>
                </a:moveTo>
                <a:cubicBezTo>
                  <a:pt x="632" y="1105"/>
                  <a:pt x="592" y="1083"/>
                  <a:pt x="552" y="1061"/>
                </a:cubicBezTo>
                <a:cubicBezTo>
                  <a:pt x="550" y="1063"/>
                  <a:pt x="549" y="1065"/>
                  <a:pt x="547" y="1067"/>
                </a:cubicBezTo>
                <a:cubicBezTo>
                  <a:pt x="584" y="1096"/>
                  <a:pt x="621" y="1124"/>
                  <a:pt x="658" y="1153"/>
                </a:cubicBezTo>
                <a:cubicBezTo>
                  <a:pt x="630" y="1176"/>
                  <a:pt x="584" y="1178"/>
                  <a:pt x="514" y="1146"/>
                </a:cubicBezTo>
                <a:cubicBezTo>
                  <a:pt x="423" y="1105"/>
                  <a:pt x="366" y="1030"/>
                  <a:pt x="345" y="928"/>
                </a:cubicBezTo>
                <a:cubicBezTo>
                  <a:pt x="462" y="897"/>
                  <a:pt x="596" y="958"/>
                  <a:pt x="658" y="1048"/>
                </a:cubicBezTo>
                <a:cubicBezTo>
                  <a:pt x="673" y="1070"/>
                  <a:pt x="683" y="1096"/>
                  <a:pt x="675" y="1129"/>
                </a:cubicBezTo>
                <a:close/>
                <a:moveTo>
                  <a:pt x="679" y="1019"/>
                </a:moveTo>
                <a:cubicBezTo>
                  <a:pt x="655" y="948"/>
                  <a:pt x="652" y="879"/>
                  <a:pt x="660" y="810"/>
                </a:cubicBezTo>
                <a:cubicBezTo>
                  <a:pt x="688" y="929"/>
                  <a:pt x="693" y="985"/>
                  <a:pt x="679" y="1019"/>
                </a:cubicBezTo>
                <a:close/>
                <a:moveTo>
                  <a:pt x="720" y="989"/>
                </a:moveTo>
                <a:cubicBezTo>
                  <a:pt x="729" y="972"/>
                  <a:pt x="738" y="953"/>
                  <a:pt x="751" y="939"/>
                </a:cubicBezTo>
                <a:cubicBezTo>
                  <a:pt x="783" y="906"/>
                  <a:pt x="820" y="879"/>
                  <a:pt x="870" y="874"/>
                </a:cubicBezTo>
                <a:cubicBezTo>
                  <a:pt x="915" y="968"/>
                  <a:pt x="845" y="1144"/>
                  <a:pt x="763" y="1145"/>
                </a:cubicBezTo>
                <a:cubicBezTo>
                  <a:pt x="754" y="1084"/>
                  <a:pt x="788" y="1033"/>
                  <a:pt x="806" y="972"/>
                </a:cubicBezTo>
                <a:cubicBezTo>
                  <a:pt x="763" y="1015"/>
                  <a:pt x="756" y="1070"/>
                  <a:pt x="735" y="1119"/>
                </a:cubicBezTo>
                <a:cubicBezTo>
                  <a:pt x="698" y="1075"/>
                  <a:pt x="699" y="1032"/>
                  <a:pt x="720" y="989"/>
                </a:cubicBezTo>
                <a:close/>
                <a:moveTo>
                  <a:pt x="111" y="1967"/>
                </a:moveTo>
                <a:cubicBezTo>
                  <a:pt x="162" y="1899"/>
                  <a:pt x="321" y="1874"/>
                  <a:pt x="384" y="1923"/>
                </a:cubicBezTo>
                <a:cubicBezTo>
                  <a:pt x="336" y="1929"/>
                  <a:pt x="286" y="1936"/>
                  <a:pt x="236" y="1943"/>
                </a:cubicBezTo>
                <a:cubicBezTo>
                  <a:pt x="236" y="1945"/>
                  <a:pt x="236" y="1948"/>
                  <a:pt x="236" y="1951"/>
                </a:cubicBezTo>
                <a:cubicBezTo>
                  <a:pt x="291" y="1956"/>
                  <a:pt x="348" y="1935"/>
                  <a:pt x="403" y="1954"/>
                </a:cubicBezTo>
                <a:cubicBezTo>
                  <a:pt x="319" y="2053"/>
                  <a:pt x="201" y="2036"/>
                  <a:pt x="111" y="1967"/>
                </a:cubicBezTo>
                <a:close/>
                <a:moveTo>
                  <a:pt x="650" y="1555"/>
                </a:moveTo>
                <a:cubicBezTo>
                  <a:pt x="657" y="1555"/>
                  <a:pt x="663" y="1554"/>
                  <a:pt x="670" y="1555"/>
                </a:cubicBezTo>
                <a:cubicBezTo>
                  <a:pt x="681" y="1556"/>
                  <a:pt x="692" y="1557"/>
                  <a:pt x="703" y="1560"/>
                </a:cubicBezTo>
                <a:cubicBezTo>
                  <a:pt x="797" y="1581"/>
                  <a:pt x="866" y="1637"/>
                  <a:pt x="917" y="1716"/>
                </a:cubicBezTo>
                <a:cubicBezTo>
                  <a:pt x="925" y="1727"/>
                  <a:pt x="926" y="1742"/>
                  <a:pt x="929" y="1755"/>
                </a:cubicBezTo>
                <a:cubicBezTo>
                  <a:pt x="927" y="1756"/>
                  <a:pt x="924" y="1758"/>
                  <a:pt x="922" y="1759"/>
                </a:cubicBezTo>
                <a:cubicBezTo>
                  <a:pt x="872" y="1725"/>
                  <a:pt x="822" y="1691"/>
                  <a:pt x="772" y="1657"/>
                </a:cubicBezTo>
                <a:cubicBezTo>
                  <a:pt x="810" y="1713"/>
                  <a:pt x="877" y="1738"/>
                  <a:pt x="919" y="1798"/>
                </a:cubicBezTo>
                <a:cubicBezTo>
                  <a:pt x="798" y="1814"/>
                  <a:pt x="651" y="1667"/>
                  <a:pt x="650" y="1555"/>
                </a:cubicBezTo>
                <a:close/>
                <a:moveTo>
                  <a:pt x="702" y="1859"/>
                </a:moveTo>
                <a:cubicBezTo>
                  <a:pt x="649" y="1873"/>
                  <a:pt x="599" y="1894"/>
                  <a:pt x="541" y="1915"/>
                </a:cubicBezTo>
                <a:cubicBezTo>
                  <a:pt x="623" y="1853"/>
                  <a:pt x="803" y="1801"/>
                  <a:pt x="864" y="1834"/>
                </a:cubicBezTo>
                <a:cubicBezTo>
                  <a:pt x="811" y="1842"/>
                  <a:pt x="756" y="1846"/>
                  <a:pt x="702" y="1859"/>
                </a:cubicBezTo>
                <a:close/>
                <a:moveTo>
                  <a:pt x="941" y="2040"/>
                </a:moveTo>
                <a:cubicBezTo>
                  <a:pt x="899" y="2099"/>
                  <a:pt x="835" y="2120"/>
                  <a:pt x="768" y="2137"/>
                </a:cubicBezTo>
                <a:cubicBezTo>
                  <a:pt x="752" y="2030"/>
                  <a:pt x="812" y="1900"/>
                  <a:pt x="887" y="1877"/>
                </a:cubicBezTo>
                <a:cubicBezTo>
                  <a:pt x="901" y="1879"/>
                  <a:pt x="916" y="1882"/>
                  <a:pt x="932" y="1885"/>
                </a:cubicBezTo>
                <a:cubicBezTo>
                  <a:pt x="917" y="1940"/>
                  <a:pt x="880" y="1978"/>
                  <a:pt x="852" y="2027"/>
                </a:cubicBezTo>
                <a:cubicBezTo>
                  <a:pt x="891" y="2002"/>
                  <a:pt x="926" y="1962"/>
                  <a:pt x="954" y="1907"/>
                </a:cubicBezTo>
                <a:cubicBezTo>
                  <a:pt x="971" y="1959"/>
                  <a:pt x="968" y="2002"/>
                  <a:pt x="941" y="2040"/>
                </a:cubicBezTo>
                <a:close/>
                <a:moveTo>
                  <a:pt x="1054" y="1292"/>
                </a:moveTo>
                <a:cubicBezTo>
                  <a:pt x="1039" y="1350"/>
                  <a:pt x="1026" y="1402"/>
                  <a:pt x="1013" y="1455"/>
                </a:cubicBezTo>
                <a:cubicBezTo>
                  <a:pt x="1010" y="1402"/>
                  <a:pt x="1029" y="1331"/>
                  <a:pt x="1054" y="1292"/>
                </a:cubicBezTo>
                <a:close/>
                <a:moveTo>
                  <a:pt x="1283" y="1815"/>
                </a:moveTo>
                <a:cubicBezTo>
                  <a:pt x="1263" y="1747"/>
                  <a:pt x="1242" y="1681"/>
                  <a:pt x="1237" y="1600"/>
                </a:cubicBezTo>
                <a:cubicBezTo>
                  <a:pt x="1231" y="1619"/>
                  <a:pt x="1226" y="1628"/>
                  <a:pt x="1227" y="1637"/>
                </a:cubicBezTo>
                <a:cubicBezTo>
                  <a:pt x="1234" y="1698"/>
                  <a:pt x="1242" y="1758"/>
                  <a:pt x="1250" y="1824"/>
                </a:cubicBezTo>
                <a:cubicBezTo>
                  <a:pt x="1241" y="1819"/>
                  <a:pt x="1233" y="1817"/>
                  <a:pt x="1227" y="1812"/>
                </a:cubicBezTo>
                <a:cubicBezTo>
                  <a:pt x="1188" y="1776"/>
                  <a:pt x="1161" y="1733"/>
                  <a:pt x="1154" y="1679"/>
                </a:cubicBezTo>
                <a:cubicBezTo>
                  <a:pt x="1152" y="1655"/>
                  <a:pt x="1152" y="1632"/>
                  <a:pt x="1150" y="1608"/>
                </a:cubicBezTo>
                <a:cubicBezTo>
                  <a:pt x="1141" y="1518"/>
                  <a:pt x="1181" y="1447"/>
                  <a:pt x="1236" y="1377"/>
                </a:cubicBezTo>
                <a:cubicBezTo>
                  <a:pt x="1255" y="1404"/>
                  <a:pt x="1274" y="1428"/>
                  <a:pt x="1290" y="1454"/>
                </a:cubicBezTo>
                <a:cubicBezTo>
                  <a:pt x="1346" y="1550"/>
                  <a:pt x="1359" y="1653"/>
                  <a:pt x="1338" y="1761"/>
                </a:cubicBezTo>
                <a:cubicBezTo>
                  <a:pt x="1333" y="1786"/>
                  <a:pt x="1316" y="1809"/>
                  <a:pt x="1283" y="1815"/>
                </a:cubicBezTo>
                <a:close/>
                <a:moveTo>
                  <a:pt x="1467" y="1738"/>
                </a:moveTo>
                <a:cubicBezTo>
                  <a:pt x="1457" y="1776"/>
                  <a:pt x="1445" y="1813"/>
                  <a:pt x="1416" y="1842"/>
                </a:cubicBezTo>
                <a:cubicBezTo>
                  <a:pt x="1393" y="1864"/>
                  <a:pt x="1377" y="1869"/>
                  <a:pt x="1347" y="1863"/>
                </a:cubicBezTo>
                <a:cubicBezTo>
                  <a:pt x="1360" y="1805"/>
                  <a:pt x="1417" y="1763"/>
                  <a:pt x="1413" y="1690"/>
                </a:cubicBezTo>
                <a:cubicBezTo>
                  <a:pt x="1401" y="1713"/>
                  <a:pt x="1393" y="1728"/>
                  <a:pt x="1384" y="1746"/>
                </a:cubicBezTo>
                <a:cubicBezTo>
                  <a:pt x="1358" y="1660"/>
                  <a:pt x="1384" y="1612"/>
                  <a:pt x="1469" y="1588"/>
                </a:cubicBezTo>
                <a:cubicBezTo>
                  <a:pt x="1483" y="1633"/>
                  <a:pt x="1482" y="1679"/>
                  <a:pt x="1467" y="1738"/>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a:solidFill>
                <a:prstClr val="white">
                  <a:tint val="75000"/>
                </a:prstClr>
              </a:solidFill>
            </a:endParaRPr>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Tree>
    <p:extLst>
      <p:ext uri="{BB962C8B-B14F-4D97-AF65-F5344CB8AC3E}">
        <p14:creationId xmlns:p14="http://schemas.microsoft.com/office/powerpoint/2010/main" val="200188011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47431450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05784" y="566928"/>
            <a:ext cx="8898488" cy="156362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972677204"/>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5071970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92611396"/>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6" name="Freeform 5"/>
          <p:cNvSpPr>
            <a:spLocks noEditPoints="1"/>
          </p:cNvSpPr>
          <p:nvPr/>
        </p:nvSpPr>
        <p:spPr bwMode="auto">
          <a:xfrm>
            <a:off x="1" y="4763"/>
            <a:ext cx="3780078" cy="6853237"/>
          </a:xfrm>
          <a:custGeom>
            <a:avLst/>
            <a:gdLst/>
            <a:ahLst/>
            <a:cxnLst/>
            <a:rect l="0" t="0" r="r" b="b"/>
            <a:pathLst>
              <a:path w="1190" h="2160">
                <a:moveTo>
                  <a:pt x="97" y="579"/>
                </a:moveTo>
                <a:cubicBezTo>
                  <a:pt x="92" y="540"/>
                  <a:pt x="109" y="506"/>
                  <a:pt x="122" y="471"/>
                </a:cubicBezTo>
                <a:cubicBezTo>
                  <a:pt x="133" y="442"/>
                  <a:pt x="147" y="414"/>
                  <a:pt x="159" y="385"/>
                </a:cubicBezTo>
                <a:cubicBezTo>
                  <a:pt x="181" y="390"/>
                  <a:pt x="205" y="394"/>
                  <a:pt x="228" y="399"/>
                </a:cubicBezTo>
                <a:cubicBezTo>
                  <a:pt x="252" y="405"/>
                  <a:pt x="275" y="411"/>
                  <a:pt x="301" y="418"/>
                </a:cubicBezTo>
                <a:cubicBezTo>
                  <a:pt x="316" y="360"/>
                  <a:pt x="282" y="314"/>
                  <a:pt x="249" y="269"/>
                </a:cubicBezTo>
                <a:cubicBezTo>
                  <a:pt x="215" y="224"/>
                  <a:pt x="172" y="192"/>
                  <a:pt x="110" y="198"/>
                </a:cubicBezTo>
                <a:cubicBezTo>
                  <a:pt x="111" y="165"/>
                  <a:pt x="112" y="135"/>
                  <a:pt x="112" y="105"/>
                </a:cubicBezTo>
                <a:cubicBezTo>
                  <a:pt x="111" y="75"/>
                  <a:pt x="108" y="45"/>
                  <a:pt x="105" y="10"/>
                </a:cubicBezTo>
                <a:cubicBezTo>
                  <a:pt x="179" y="70"/>
                  <a:pt x="258" y="99"/>
                  <a:pt x="352" y="78"/>
                </a:cubicBezTo>
                <a:cubicBezTo>
                  <a:pt x="356" y="52"/>
                  <a:pt x="344" y="31"/>
                  <a:pt x="336" y="9"/>
                </a:cubicBezTo>
                <a:cubicBezTo>
                  <a:pt x="335" y="6"/>
                  <a:pt x="334" y="3"/>
                  <a:pt x="332" y="0"/>
                </a:cubicBezTo>
                <a:cubicBezTo>
                  <a:pt x="314" y="0"/>
                  <a:pt x="314" y="0"/>
                  <a:pt x="314" y="0"/>
                </a:cubicBezTo>
                <a:cubicBezTo>
                  <a:pt x="323" y="19"/>
                  <a:pt x="330" y="40"/>
                  <a:pt x="334" y="63"/>
                </a:cubicBezTo>
                <a:cubicBezTo>
                  <a:pt x="259" y="82"/>
                  <a:pt x="174" y="51"/>
                  <a:pt x="121" y="0"/>
                </a:cubicBezTo>
                <a:cubicBezTo>
                  <a:pt x="81" y="0"/>
                  <a:pt x="81" y="0"/>
                  <a:pt x="81" y="0"/>
                </a:cubicBezTo>
                <a:cubicBezTo>
                  <a:pt x="97" y="51"/>
                  <a:pt x="98" y="101"/>
                  <a:pt x="93" y="152"/>
                </a:cubicBezTo>
                <a:cubicBezTo>
                  <a:pt x="74" y="70"/>
                  <a:pt x="69" y="27"/>
                  <a:pt x="76" y="0"/>
                </a:cubicBezTo>
                <a:cubicBezTo>
                  <a:pt x="53" y="0"/>
                  <a:pt x="53" y="0"/>
                  <a:pt x="53" y="0"/>
                </a:cubicBezTo>
                <a:cubicBezTo>
                  <a:pt x="51" y="5"/>
                  <a:pt x="49" y="9"/>
                  <a:pt x="47" y="14"/>
                </a:cubicBezTo>
                <a:cubicBezTo>
                  <a:pt x="40" y="28"/>
                  <a:pt x="33" y="42"/>
                  <a:pt x="23" y="52"/>
                </a:cubicBezTo>
                <a:cubicBezTo>
                  <a:pt x="16" y="59"/>
                  <a:pt x="9" y="66"/>
                  <a:pt x="1" y="72"/>
                </a:cubicBezTo>
                <a:cubicBezTo>
                  <a:pt x="1" y="90"/>
                  <a:pt x="1" y="90"/>
                  <a:pt x="1" y="90"/>
                </a:cubicBezTo>
                <a:cubicBezTo>
                  <a:pt x="3" y="89"/>
                  <a:pt x="4" y="88"/>
                  <a:pt x="6" y="88"/>
                </a:cubicBezTo>
                <a:cubicBezTo>
                  <a:pt x="24" y="75"/>
                  <a:pt x="38" y="57"/>
                  <a:pt x="56" y="40"/>
                </a:cubicBezTo>
                <a:cubicBezTo>
                  <a:pt x="70" y="89"/>
                  <a:pt x="71" y="139"/>
                  <a:pt x="73" y="192"/>
                </a:cubicBezTo>
                <a:cubicBezTo>
                  <a:pt x="57" y="187"/>
                  <a:pt x="44" y="180"/>
                  <a:pt x="30" y="178"/>
                </a:cubicBezTo>
                <a:cubicBezTo>
                  <a:pt x="20" y="177"/>
                  <a:pt x="10" y="177"/>
                  <a:pt x="1" y="179"/>
                </a:cubicBezTo>
                <a:cubicBezTo>
                  <a:pt x="1" y="255"/>
                  <a:pt x="1" y="255"/>
                  <a:pt x="1" y="255"/>
                </a:cubicBezTo>
                <a:cubicBezTo>
                  <a:pt x="12" y="246"/>
                  <a:pt x="23" y="234"/>
                  <a:pt x="42" y="241"/>
                </a:cubicBezTo>
                <a:cubicBezTo>
                  <a:pt x="29" y="260"/>
                  <a:pt x="16" y="276"/>
                  <a:pt x="6" y="294"/>
                </a:cubicBezTo>
                <a:cubicBezTo>
                  <a:pt x="4" y="297"/>
                  <a:pt x="3" y="300"/>
                  <a:pt x="1" y="303"/>
                </a:cubicBezTo>
                <a:cubicBezTo>
                  <a:pt x="1" y="432"/>
                  <a:pt x="1" y="432"/>
                  <a:pt x="1" y="432"/>
                </a:cubicBezTo>
                <a:cubicBezTo>
                  <a:pt x="19" y="491"/>
                  <a:pt x="50" y="543"/>
                  <a:pt x="91" y="592"/>
                </a:cubicBezTo>
                <a:cubicBezTo>
                  <a:pt x="94" y="586"/>
                  <a:pt x="97" y="582"/>
                  <a:pt x="97" y="579"/>
                </a:cubicBezTo>
                <a:close/>
                <a:moveTo>
                  <a:pt x="203" y="246"/>
                </a:moveTo>
                <a:cubicBezTo>
                  <a:pt x="242" y="281"/>
                  <a:pt x="270" y="323"/>
                  <a:pt x="287" y="373"/>
                </a:cubicBezTo>
                <a:cubicBezTo>
                  <a:pt x="289" y="380"/>
                  <a:pt x="288" y="387"/>
                  <a:pt x="288" y="391"/>
                </a:cubicBezTo>
                <a:cubicBezTo>
                  <a:pt x="261" y="387"/>
                  <a:pt x="237" y="383"/>
                  <a:pt x="212" y="380"/>
                </a:cubicBezTo>
                <a:cubicBezTo>
                  <a:pt x="190" y="377"/>
                  <a:pt x="170" y="371"/>
                  <a:pt x="157" y="357"/>
                </a:cubicBezTo>
                <a:cubicBezTo>
                  <a:pt x="154" y="332"/>
                  <a:pt x="151" y="311"/>
                  <a:pt x="147" y="287"/>
                </a:cubicBezTo>
                <a:cubicBezTo>
                  <a:pt x="168" y="300"/>
                  <a:pt x="186" y="310"/>
                  <a:pt x="204" y="321"/>
                </a:cubicBezTo>
                <a:cubicBezTo>
                  <a:pt x="184" y="294"/>
                  <a:pt x="153" y="279"/>
                  <a:pt x="143" y="245"/>
                </a:cubicBezTo>
                <a:cubicBezTo>
                  <a:pt x="169" y="230"/>
                  <a:pt x="183" y="230"/>
                  <a:pt x="203" y="246"/>
                </a:cubicBezTo>
                <a:close/>
                <a:moveTo>
                  <a:pt x="40" y="485"/>
                </a:moveTo>
                <a:cubicBezTo>
                  <a:pt x="20" y="445"/>
                  <a:pt x="7" y="403"/>
                  <a:pt x="8" y="358"/>
                </a:cubicBezTo>
                <a:cubicBezTo>
                  <a:pt x="9" y="306"/>
                  <a:pt x="26" y="282"/>
                  <a:pt x="73" y="270"/>
                </a:cubicBezTo>
                <a:cubicBezTo>
                  <a:pt x="69" y="305"/>
                  <a:pt x="60" y="341"/>
                  <a:pt x="70" y="376"/>
                </a:cubicBezTo>
                <a:cubicBezTo>
                  <a:pt x="79" y="342"/>
                  <a:pt x="78" y="305"/>
                  <a:pt x="96" y="274"/>
                </a:cubicBezTo>
                <a:cubicBezTo>
                  <a:pt x="101" y="276"/>
                  <a:pt x="103" y="276"/>
                  <a:pt x="105" y="277"/>
                </a:cubicBezTo>
                <a:cubicBezTo>
                  <a:pt x="107" y="278"/>
                  <a:pt x="109" y="279"/>
                  <a:pt x="110" y="281"/>
                </a:cubicBezTo>
                <a:cubicBezTo>
                  <a:pt x="142" y="328"/>
                  <a:pt x="147" y="378"/>
                  <a:pt x="123" y="430"/>
                </a:cubicBezTo>
                <a:cubicBezTo>
                  <a:pt x="105" y="467"/>
                  <a:pt x="86" y="503"/>
                  <a:pt x="77" y="547"/>
                </a:cubicBezTo>
                <a:cubicBezTo>
                  <a:pt x="65" y="526"/>
                  <a:pt x="50" y="507"/>
                  <a:pt x="40" y="485"/>
                </a:cubicBezTo>
                <a:close/>
                <a:moveTo>
                  <a:pt x="1" y="0"/>
                </a:moveTo>
                <a:cubicBezTo>
                  <a:pt x="1" y="1"/>
                  <a:pt x="1" y="1"/>
                  <a:pt x="1" y="1"/>
                </a:cubicBezTo>
                <a:cubicBezTo>
                  <a:pt x="2" y="1"/>
                  <a:pt x="2" y="0"/>
                  <a:pt x="2" y="0"/>
                </a:cubicBezTo>
                <a:lnTo>
                  <a:pt x="1" y="0"/>
                </a:lnTo>
                <a:close/>
                <a:moveTo>
                  <a:pt x="1052" y="1098"/>
                </a:moveTo>
                <a:cubicBezTo>
                  <a:pt x="1062" y="1083"/>
                  <a:pt x="1075" y="1068"/>
                  <a:pt x="1084" y="1051"/>
                </a:cubicBezTo>
                <a:cubicBezTo>
                  <a:pt x="1099" y="1023"/>
                  <a:pt x="1112" y="994"/>
                  <a:pt x="1092" y="963"/>
                </a:cubicBezTo>
                <a:cubicBezTo>
                  <a:pt x="948" y="958"/>
                  <a:pt x="857" y="1057"/>
                  <a:pt x="855" y="1151"/>
                </a:cubicBezTo>
                <a:cubicBezTo>
                  <a:pt x="788" y="1151"/>
                  <a:pt x="729" y="1127"/>
                  <a:pt x="672" y="1100"/>
                </a:cubicBezTo>
                <a:cubicBezTo>
                  <a:pt x="627" y="1078"/>
                  <a:pt x="589" y="1045"/>
                  <a:pt x="552" y="1010"/>
                </a:cubicBezTo>
                <a:cubicBezTo>
                  <a:pt x="482" y="942"/>
                  <a:pt x="465" y="858"/>
                  <a:pt x="474" y="766"/>
                </a:cubicBezTo>
                <a:cubicBezTo>
                  <a:pt x="491" y="811"/>
                  <a:pt x="520" y="848"/>
                  <a:pt x="547" y="887"/>
                </a:cubicBezTo>
                <a:cubicBezTo>
                  <a:pt x="589" y="949"/>
                  <a:pt x="650" y="975"/>
                  <a:pt x="720" y="988"/>
                </a:cubicBezTo>
                <a:cubicBezTo>
                  <a:pt x="725" y="989"/>
                  <a:pt x="731" y="986"/>
                  <a:pt x="737" y="985"/>
                </a:cubicBezTo>
                <a:cubicBezTo>
                  <a:pt x="734" y="907"/>
                  <a:pt x="723" y="833"/>
                  <a:pt x="681" y="765"/>
                </a:cubicBezTo>
                <a:cubicBezTo>
                  <a:pt x="716" y="759"/>
                  <a:pt x="752" y="766"/>
                  <a:pt x="780" y="738"/>
                </a:cubicBezTo>
                <a:cubicBezTo>
                  <a:pt x="768" y="718"/>
                  <a:pt x="757" y="696"/>
                  <a:pt x="742" y="680"/>
                </a:cubicBezTo>
                <a:cubicBezTo>
                  <a:pt x="720" y="656"/>
                  <a:pt x="696" y="632"/>
                  <a:pt x="669" y="617"/>
                </a:cubicBezTo>
                <a:cubicBezTo>
                  <a:pt x="618" y="588"/>
                  <a:pt x="564" y="572"/>
                  <a:pt x="506" y="597"/>
                </a:cubicBezTo>
                <a:cubicBezTo>
                  <a:pt x="500" y="599"/>
                  <a:pt x="494" y="600"/>
                  <a:pt x="486" y="603"/>
                </a:cubicBezTo>
                <a:cubicBezTo>
                  <a:pt x="486" y="589"/>
                  <a:pt x="485" y="579"/>
                  <a:pt x="485" y="569"/>
                </a:cubicBezTo>
                <a:cubicBezTo>
                  <a:pt x="492" y="456"/>
                  <a:pt x="475" y="348"/>
                  <a:pt x="426" y="246"/>
                </a:cubicBezTo>
                <a:cubicBezTo>
                  <a:pt x="408" y="209"/>
                  <a:pt x="378" y="182"/>
                  <a:pt x="335" y="175"/>
                </a:cubicBezTo>
                <a:cubicBezTo>
                  <a:pt x="316" y="172"/>
                  <a:pt x="297" y="174"/>
                  <a:pt x="285" y="198"/>
                </a:cubicBezTo>
                <a:cubicBezTo>
                  <a:pt x="293" y="206"/>
                  <a:pt x="300" y="215"/>
                  <a:pt x="309" y="222"/>
                </a:cubicBezTo>
                <a:cubicBezTo>
                  <a:pt x="332" y="241"/>
                  <a:pt x="350" y="263"/>
                  <a:pt x="362" y="290"/>
                </a:cubicBezTo>
                <a:cubicBezTo>
                  <a:pt x="397" y="367"/>
                  <a:pt x="418" y="448"/>
                  <a:pt x="425" y="532"/>
                </a:cubicBezTo>
                <a:cubicBezTo>
                  <a:pt x="426" y="539"/>
                  <a:pt x="426" y="548"/>
                  <a:pt x="422" y="553"/>
                </a:cubicBezTo>
                <a:cubicBezTo>
                  <a:pt x="408" y="569"/>
                  <a:pt x="410" y="588"/>
                  <a:pt x="410" y="607"/>
                </a:cubicBezTo>
                <a:cubicBezTo>
                  <a:pt x="409" y="669"/>
                  <a:pt x="383" y="722"/>
                  <a:pt x="349" y="773"/>
                </a:cubicBezTo>
                <a:cubicBezTo>
                  <a:pt x="266" y="679"/>
                  <a:pt x="105" y="682"/>
                  <a:pt x="57" y="750"/>
                </a:cubicBezTo>
                <a:cubicBezTo>
                  <a:pt x="99" y="826"/>
                  <a:pt x="166" y="864"/>
                  <a:pt x="255" y="870"/>
                </a:cubicBezTo>
                <a:cubicBezTo>
                  <a:pt x="186" y="929"/>
                  <a:pt x="108" y="957"/>
                  <a:pt x="18" y="974"/>
                </a:cubicBezTo>
                <a:cubicBezTo>
                  <a:pt x="31" y="918"/>
                  <a:pt x="26" y="869"/>
                  <a:pt x="1" y="826"/>
                </a:cubicBezTo>
                <a:cubicBezTo>
                  <a:pt x="1" y="871"/>
                  <a:pt x="1" y="871"/>
                  <a:pt x="1" y="871"/>
                </a:cubicBezTo>
                <a:cubicBezTo>
                  <a:pt x="5" y="883"/>
                  <a:pt x="5" y="894"/>
                  <a:pt x="1" y="906"/>
                </a:cubicBezTo>
                <a:cubicBezTo>
                  <a:pt x="1" y="1032"/>
                  <a:pt x="1" y="1032"/>
                  <a:pt x="1" y="1032"/>
                </a:cubicBezTo>
                <a:cubicBezTo>
                  <a:pt x="4" y="1026"/>
                  <a:pt x="7" y="1021"/>
                  <a:pt x="9" y="1016"/>
                </a:cubicBezTo>
                <a:cubicBezTo>
                  <a:pt x="97" y="1003"/>
                  <a:pt x="178" y="984"/>
                  <a:pt x="251" y="935"/>
                </a:cubicBezTo>
                <a:cubicBezTo>
                  <a:pt x="247" y="978"/>
                  <a:pt x="241" y="1018"/>
                  <a:pt x="240" y="1058"/>
                </a:cubicBezTo>
                <a:cubicBezTo>
                  <a:pt x="240" y="1101"/>
                  <a:pt x="254" y="1140"/>
                  <a:pt x="286" y="1174"/>
                </a:cubicBezTo>
                <a:cubicBezTo>
                  <a:pt x="390" y="1075"/>
                  <a:pt x="411" y="957"/>
                  <a:pt x="381" y="823"/>
                </a:cubicBezTo>
                <a:cubicBezTo>
                  <a:pt x="392" y="805"/>
                  <a:pt x="404" y="787"/>
                  <a:pt x="417" y="767"/>
                </a:cubicBezTo>
                <a:cubicBezTo>
                  <a:pt x="418" y="860"/>
                  <a:pt x="415" y="950"/>
                  <a:pt x="421" y="1039"/>
                </a:cubicBezTo>
                <a:cubicBezTo>
                  <a:pt x="427" y="1129"/>
                  <a:pt x="449" y="1217"/>
                  <a:pt x="477" y="1301"/>
                </a:cubicBezTo>
                <a:cubicBezTo>
                  <a:pt x="438" y="1354"/>
                  <a:pt x="401" y="1406"/>
                  <a:pt x="382" y="1467"/>
                </a:cubicBezTo>
                <a:cubicBezTo>
                  <a:pt x="364" y="1521"/>
                  <a:pt x="355" y="1576"/>
                  <a:pt x="374" y="1632"/>
                </a:cubicBezTo>
                <a:cubicBezTo>
                  <a:pt x="381" y="1654"/>
                  <a:pt x="385" y="1678"/>
                  <a:pt x="405" y="1695"/>
                </a:cubicBezTo>
                <a:cubicBezTo>
                  <a:pt x="491" y="1652"/>
                  <a:pt x="534" y="1580"/>
                  <a:pt x="554" y="1487"/>
                </a:cubicBezTo>
                <a:cubicBezTo>
                  <a:pt x="574" y="1516"/>
                  <a:pt x="590" y="1541"/>
                  <a:pt x="608" y="1565"/>
                </a:cubicBezTo>
                <a:cubicBezTo>
                  <a:pt x="627" y="1589"/>
                  <a:pt x="647" y="1611"/>
                  <a:pt x="668" y="1636"/>
                </a:cubicBezTo>
                <a:cubicBezTo>
                  <a:pt x="617" y="1671"/>
                  <a:pt x="602" y="1723"/>
                  <a:pt x="605" y="1780"/>
                </a:cubicBezTo>
                <a:cubicBezTo>
                  <a:pt x="607" y="1835"/>
                  <a:pt x="609" y="1892"/>
                  <a:pt x="658" y="1927"/>
                </a:cubicBezTo>
                <a:cubicBezTo>
                  <a:pt x="674" y="1906"/>
                  <a:pt x="688" y="1887"/>
                  <a:pt x="703" y="1868"/>
                </a:cubicBezTo>
                <a:cubicBezTo>
                  <a:pt x="718" y="1848"/>
                  <a:pt x="734" y="1830"/>
                  <a:pt x="748" y="1813"/>
                </a:cubicBezTo>
                <a:cubicBezTo>
                  <a:pt x="775" y="1828"/>
                  <a:pt x="804" y="1841"/>
                  <a:pt x="830" y="1857"/>
                </a:cubicBezTo>
                <a:cubicBezTo>
                  <a:pt x="862" y="1876"/>
                  <a:pt x="897" y="1891"/>
                  <a:pt x="918" y="1925"/>
                </a:cubicBezTo>
                <a:cubicBezTo>
                  <a:pt x="920" y="1928"/>
                  <a:pt x="924" y="1928"/>
                  <a:pt x="931" y="1932"/>
                </a:cubicBezTo>
                <a:cubicBezTo>
                  <a:pt x="932" y="1852"/>
                  <a:pt x="919" y="1780"/>
                  <a:pt x="882" y="1713"/>
                </a:cubicBezTo>
                <a:cubicBezTo>
                  <a:pt x="914" y="1710"/>
                  <a:pt x="946" y="1712"/>
                  <a:pt x="973" y="1702"/>
                </a:cubicBezTo>
                <a:cubicBezTo>
                  <a:pt x="1002" y="1693"/>
                  <a:pt x="1024" y="1670"/>
                  <a:pt x="1046" y="1639"/>
                </a:cubicBezTo>
                <a:cubicBezTo>
                  <a:pt x="1006" y="1649"/>
                  <a:pt x="978" y="1637"/>
                  <a:pt x="952" y="1619"/>
                </a:cubicBezTo>
                <a:cubicBezTo>
                  <a:pt x="936" y="1608"/>
                  <a:pt x="919" y="1598"/>
                  <a:pt x="904" y="1586"/>
                </a:cubicBezTo>
                <a:cubicBezTo>
                  <a:pt x="875" y="1563"/>
                  <a:pt x="843" y="1550"/>
                  <a:pt x="807" y="1545"/>
                </a:cubicBezTo>
                <a:cubicBezTo>
                  <a:pt x="775" y="1541"/>
                  <a:pt x="742" y="1545"/>
                  <a:pt x="718" y="1571"/>
                </a:cubicBezTo>
                <a:cubicBezTo>
                  <a:pt x="708" y="1581"/>
                  <a:pt x="702" y="1595"/>
                  <a:pt x="693" y="1609"/>
                </a:cubicBezTo>
                <a:cubicBezTo>
                  <a:pt x="662" y="1566"/>
                  <a:pt x="632" y="1527"/>
                  <a:pt x="611" y="1480"/>
                </a:cubicBezTo>
                <a:cubicBezTo>
                  <a:pt x="636" y="1482"/>
                  <a:pt x="658" y="1487"/>
                  <a:pt x="680" y="1485"/>
                </a:cubicBezTo>
                <a:cubicBezTo>
                  <a:pt x="708" y="1483"/>
                  <a:pt x="736" y="1481"/>
                  <a:pt x="759" y="1461"/>
                </a:cubicBezTo>
                <a:cubicBezTo>
                  <a:pt x="767" y="1453"/>
                  <a:pt x="772" y="1444"/>
                  <a:pt x="765" y="1435"/>
                </a:cubicBezTo>
                <a:cubicBezTo>
                  <a:pt x="750" y="1413"/>
                  <a:pt x="735" y="1388"/>
                  <a:pt x="715" y="1369"/>
                </a:cubicBezTo>
                <a:cubicBezTo>
                  <a:pt x="673" y="1331"/>
                  <a:pt x="622" y="1309"/>
                  <a:pt x="565" y="1302"/>
                </a:cubicBezTo>
                <a:cubicBezTo>
                  <a:pt x="547" y="1299"/>
                  <a:pt x="529" y="1301"/>
                  <a:pt x="509" y="1300"/>
                </a:cubicBezTo>
                <a:cubicBezTo>
                  <a:pt x="481" y="1195"/>
                  <a:pt x="462" y="1089"/>
                  <a:pt x="470" y="980"/>
                </a:cubicBezTo>
                <a:cubicBezTo>
                  <a:pt x="537" y="1073"/>
                  <a:pt x="627" y="1132"/>
                  <a:pt x="737" y="1167"/>
                </a:cubicBezTo>
                <a:cubicBezTo>
                  <a:pt x="729" y="1229"/>
                  <a:pt x="750" y="1282"/>
                  <a:pt x="789" y="1328"/>
                </a:cubicBezTo>
                <a:cubicBezTo>
                  <a:pt x="828" y="1374"/>
                  <a:pt x="875" y="1407"/>
                  <a:pt x="938" y="1414"/>
                </a:cubicBezTo>
                <a:cubicBezTo>
                  <a:pt x="943" y="1367"/>
                  <a:pt x="942" y="1322"/>
                  <a:pt x="923" y="1280"/>
                </a:cubicBezTo>
                <a:cubicBezTo>
                  <a:pt x="905" y="1239"/>
                  <a:pt x="882" y="1202"/>
                  <a:pt x="842" y="1176"/>
                </a:cubicBezTo>
                <a:cubicBezTo>
                  <a:pt x="859" y="1168"/>
                  <a:pt x="867" y="1176"/>
                  <a:pt x="876" y="1184"/>
                </a:cubicBezTo>
                <a:cubicBezTo>
                  <a:pt x="900" y="1205"/>
                  <a:pt x="925" y="1223"/>
                  <a:pt x="956" y="1232"/>
                </a:cubicBezTo>
                <a:cubicBezTo>
                  <a:pt x="990" y="1242"/>
                  <a:pt x="1025" y="1254"/>
                  <a:pt x="1060" y="1247"/>
                </a:cubicBezTo>
                <a:cubicBezTo>
                  <a:pt x="1106" y="1236"/>
                  <a:pt x="1148" y="1214"/>
                  <a:pt x="1182" y="1180"/>
                </a:cubicBezTo>
                <a:cubicBezTo>
                  <a:pt x="1186" y="1176"/>
                  <a:pt x="1187" y="1168"/>
                  <a:pt x="1190" y="1159"/>
                </a:cubicBezTo>
                <a:cubicBezTo>
                  <a:pt x="1144" y="1139"/>
                  <a:pt x="1099" y="1119"/>
                  <a:pt x="1052" y="1098"/>
                </a:cubicBezTo>
                <a:close/>
                <a:moveTo>
                  <a:pt x="603" y="609"/>
                </a:moveTo>
                <a:cubicBezTo>
                  <a:pt x="634" y="612"/>
                  <a:pt x="659" y="628"/>
                  <a:pt x="683" y="646"/>
                </a:cubicBezTo>
                <a:cubicBezTo>
                  <a:pt x="721" y="674"/>
                  <a:pt x="744" y="701"/>
                  <a:pt x="757" y="735"/>
                </a:cubicBezTo>
                <a:cubicBezTo>
                  <a:pt x="695" y="762"/>
                  <a:pt x="657" y="745"/>
                  <a:pt x="630" y="681"/>
                </a:cubicBezTo>
                <a:cubicBezTo>
                  <a:pt x="645" y="688"/>
                  <a:pt x="657" y="693"/>
                  <a:pt x="675" y="701"/>
                </a:cubicBezTo>
                <a:cubicBezTo>
                  <a:pt x="642" y="655"/>
                  <a:pt x="588" y="658"/>
                  <a:pt x="552" y="630"/>
                </a:cubicBezTo>
                <a:cubicBezTo>
                  <a:pt x="566" y="611"/>
                  <a:pt x="578" y="607"/>
                  <a:pt x="603" y="609"/>
                </a:cubicBezTo>
                <a:close/>
                <a:moveTo>
                  <a:pt x="505" y="718"/>
                </a:moveTo>
                <a:cubicBezTo>
                  <a:pt x="506" y="713"/>
                  <a:pt x="510" y="707"/>
                  <a:pt x="513" y="700"/>
                </a:cubicBezTo>
                <a:cubicBezTo>
                  <a:pt x="540" y="743"/>
                  <a:pt x="564" y="783"/>
                  <a:pt x="590" y="823"/>
                </a:cubicBezTo>
                <a:cubicBezTo>
                  <a:pt x="593" y="828"/>
                  <a:pt x="601" y="831"/>
                  <a:pt x="613" y="840"/>
                </a:cubicBezTo>
                <a:cubicBezTo>
                  <a:pt x="577" y="789"/>
                  <a:pt x="558" y="740"/>
                  <a:pt x="536" y="690"/>
                </a:cubicBezTo>
                <a:cubicBezTo>
                  <a:pt x="559" y="677"/>
                  <a:pt x="580" y="682"/>
                  <a:pt x="596" y="695"/>
                </a:cubicBezTo>
                <a:cubicBezTo>
                  <a:pt x="661" y="749"/>
                  <a:pt x="703" y="817"/>
                  <a:pt x="716" y="901"/>
                </a:cubicBezTo>
                <a:cubicBezTo>
                  <a:pt x="719" y="924"/>
                  <a:pt x="719" y="948"/>
                  <a:pt x="721" y="973"/>
                </a:cubicBezTo>
                <a:cubicBezTo>
                  <a:pt x="654" y="958"/>
                  <a:pt x="596" y="935"/>
                  <a:pt x="558" y="877"/>
                </a:cubicBezTo>
                <a:cubicBezTo>
                  <a:pt x="548" y="862"/>
                  <a:pt x="536" y="848"/>
                  <a:pt x="526" y="833"/>
                </a:cubicBezTo>
                <a:cubicBezTo>
                  <a:pt x="504" y="798"/>
                  <a:pt x="499" y="759"/>
                  <a:pt x="505" y="718"/>
                </a:cubicBezTo>
                <a:close/>
                <a:moveTo>
                  <a:pt x="363" y="220"/>
                </a:moveTo>
                <a:cubicBezTo>
                  <a:pt x="386" y="221"/>
                  <a:pt x="386" y="221"/>
                  <a:pt x="400" y="245"/>
                </a:cubicBezTo>
                <a:cubicBezTo>
                  <a:pt x="366" y="242"/>
                  <a:pt x="366" y="242"/>
                  <a:pt x="363" y="220"/>
                </a:cubicBezTo>
                <a:close/>
                <a:moveTo>
                  <a:pt x="792" y="1613"/>
                </a:moveTo>
                <a:cubicBezTo>
                  <a:pt x="807" y="1614"/>
                  <a:pt x="823" y="1617"/>
                  <a:pt x="840" y="1615"/>
                </a:cubicBezTo>
                <a:cubicBezTo>
                  <a:pt x="820" y="1609"/>
                  <a:pt x="801" y="1602"/>
                  <a:pt x="779" y="1594"/>
                </a:cubicBezTo>
                <a:cubicBezTo>
                  <a:pt x="798" y="1577"/>
                  <a:pt x="818" y="1575"/>
                  <a:pt x="839" y="1580"/>
                </a:cubicBezTo>
                <a:cubicBezTo>
                  <a:pt x="865" y="1586"/>
                  <a:pt x="890" y="1594"/>
                  <a:pt x="912" y="1611"/>
                </a:cubicBezTo>
                <a:cubicBezTo>
                  <a:pt x="938" y="1631"/>
                  <a:pt x="968" y="1646"/>
                  <a:pt x="999" y="1665"/>
                </a:cubicBezTo>
                <a:cubicBezTo>
                  <a:pt x="989" y="1683"/>
                  <a:pt x="973" y="1689"/>
                  <a:pt x="956" y="1691"/>
                </a:cubicBezTo>
                <a:cubicBezTo>
                  <a:pt x="926" y="1694"/>
                  <a:pt x="894" y="1703"/>
                  <a:pt x="868" y="1677"/>
                </a:cubicBezTo>
                <a:cubicBezTo>
                  <a:pt x="843" y="1677"/>
                  <a:pt x="831" y="1654"/>
                  <a:pt x="810" y="1646"/>
                </a:cubicBezTo>
                <a:cubicBezTo>
                  <a:pt x="790" y="1639"/>
                  <a:pt x="770" y="1634"/>
                  <a:pt x="748" y="1627"/>
                </a:cubicBezTo>
                <a:cubicBezTo>
                  <a:pt x="760" y="1609"/>
                  <a:pt x="776" y="1612"/>
                  <a:pt x="792" y="1613"/>
                </a:cubicBezTo>
                <a:close/>
                <a:moveTo>
                  <a:pt x="722" y="1695"/>
                </a:moveTo>
                <a:cubicBezTo>
                  <a:pt x="722" y="1693"/>
                  <a:pt x="724" y="1691"/>
                  <a:pt x="727" y="1687"/>
                </a:cubicBezTo>
                <a:cubicBezTo>
                  <a:pt x="760" y="1700"/>
                  <a:pt x="783" y="1729"/>
                  <a:pt x="812" y="1750"/>
                </a:cubicBezTo>
                <a:cubicBezTo>
                  <a:pt x="797" y="1716"/>
                  <a:pt x="768" y="1694"/>
                  <a:pt x="742" y="1669"/>
                </a:cubicBezTo>
                <a:cubicBezTo>
                  <a:pt x="786" y="1649"/>
                  <a:pt x="815" y="1657"/>
                  <a:pt x="848" y="1697"/>
                </a:cubicBezTo>
                <a:cubicBezTo>
                  <a:pt x="877" y="1732"/>
                  <a:pt x="893" y="1773"/>
                  <a:pt x="903" y="1816"/>
                </a:cubicBezTo>
                <a:cubicBezTo>
                  <a:pt x="909" y="1839"/>
                  <a:pt x="910" y="1864"/>
                  <a:pt x="913" y="1888"/>
                </a:cubicBezTo>
                <a:cubicBezTo>
                  <a:pt x="878" y="1859"/>
                  <a:pt x="841" y="1843"/>
                  <a:pt x="804" y="1825"/>
                </a:cubicBezTo>
                <a:cubicBezTo>
                  <a:pt x="752" y="1800"/>
                  <a:pt x="725" y="1758"/>
                  <a:pt x="721" y="1701"/>
                </a:cubicBezTo>
                <a:cubicBezTo>
                  <a:pt x="720" y="1699"/>
                  <a:pt x="721" y="1697"/>
                  <a:pt x="722" y="1695"/>
                </a:cubicBezTo>
                <a:close/>
                <a:moveTo>
                  <a:pt x="672" y="1791"/>
                </a:moveTo>
                <a:cubicBezTo>
                  <a:pt x="679" y="1772"/>
                  <a:pt x="687" y="1752"/>
                  <a:pt x="695" y="1730"/>
                </a:cubicBezTo>
                <a:cubicBezTo>
                  <a:pt x="708" y="1750"/>
                  <a:pt x="719" y="1769"/>
                  <a:pt x="731" y="1790"/>
                </a:cubicBezTo>
                <a:cubicBezTo>
                  <a:pt x="730" y="1809"/>
                  <a:pt x="719" y="1826"/>
                  <a:pt x="703" y="1842"/>
                </a:cubicBezTo>
                <a:cubicBezTo>
                  <a:pt x="686" y="1860"/>
                  <a:pt x="669" y="1879"/>
                  <a:pt x="651" y="1899"/>
                </a:cubicBezTo>
                <a:cubicBezTo>
                  <a:pt x="649" y="1895"/>
                  <a:pt x="643" y="1890"/>
                  <a:pt x="641" y="1884"/>
                </a:cubicBezTo>
                <a:cubicBezTo>
                  <a:pt x="622" y="1835"/>
                  <a:pt x="617" y="1784"/>
                  <a:pt x="627" y="1732"/>
                </a:cubicBezTo>
                <a:cubicBezTo>
                  <a:pt x="631" y="1707"/>
                  <a:pt x="643" y="1698"/>
                  <a:pt x="672" y="1694"/>
                </a:cubicBezTo>
                <a:cubicBezTo>
                  <a:pt x="686" y="1726"/>
                  <a:pt x="671" y="1758"/>
                  <a:pt x="672" y="1791"/>
                </a:cubicBezTo>
                <a:close/>
                <a:moveTo>
                  <a:pt x="653" y="1590"/>
                </a:moveTo>
                <a:cubicBezTo>
                  <a:pt x="615" y="1552"/>
                  <a:pt x="583" y="1510"/>
                  <a:pt x="563" y="1456"/>
                </a:cubicBezTo>
                <a:cubicBezTo>
                  <a:pt x="588" y="1470"/>
                  <a:pt x="612" y="1505"/>
                  <a:pt x="653" y="1590"/>
                </a:cubicBezTo>
                <a:close/>
                <a:moveTo>
                  <a:pt x="552" y="1340"/>
                </a:moveTo>
                <a:cubicBezTo>
                  <a:pt x="601" y="1301"/>
                  <a:pt x="729" y="1372"/>
                  <a:pt x="747" y="1450"/>
                </a:cubicBezTo>
                <a:cubicBezTo>
                  <a:pt x="715" y="1471"/>
                  <a:pt x="680" y="1473"/>
                  <a:pt x="645" y="1468"/>
                </a:cubicBezTo>
                <a:cubicBezTo>
                  <a:pt x="630" y="1466"/>
                  <a:pt x="616" y="1460"/>
                  <a:pt x="602" y="1454"/>
                </a:cubicBezTo>
                <a:cubicBezTo>
                  <a:pt x="568" y="1438"/>
                  <a:pt x="547" y="1413"/>
                  <a:pt x="548" y="1369"/>
                </a:cubicBezTo>
                <a:cubicBezTo>
                  <a:pt x="584" y="1389"/>
                  <a:pt x="614" y="1418"/>
                  <a:pt x="661" y="1423"/>
                </a:cubicBezTo>
                <a:cubicBezTo>
                  <a:pt x="621" y="1395"/>
                  <a:pt x="576" y="1381"/>
                  <a:pt x="552" y="1340"/>
                </a:cubicBezTo>
                <a:close/>
                <a:moveTo>
                  <a:pt x="467" y="1493"/>
                </a:moveTo>
                <a:cubicBezTo>
                  <a:pt x="480" y="1460"/>
                  <a:pt x="493" y="1428"/>
                  <a:pt x="507" y="1393"/>
                </a:cubicBezTo>
                <a:cubicBezTo>
                  <a:pt x="528" y="1408"/>
                  <a:pt x="535" y="1428"/>
                  <a:pt x="537" y="1449"/>
                </a:cubicBezTo>
                <a:cubicBezTo>
                  <a:pt x="543" y="1532"/>
                  <a:pt x="493" y="1634"/>
                  <a:pt x="409" y="1672"/>
                </a:cubicBezTo>
                <a:cubicBezTo>
                  <a:pt x="371" y="1601"/>
                  <a:pt x="369" y="1529"/>
                  <a:pt x="403" y="1460"/>
                </a:cubicBezTo>
                <a:cubicBezTo>
                  <a:pt x="429" y="1407"/>
                  <a:pt x="458" y="1386"/>
                  <a:pt x="485" y="1387"/>
                </a:cubicBezTo>
                <a:cubicBezTo>
                  <a:pt x="477" y="1422"/>
                  <a:pt x="469" y="1456"/>
                  <a:pt x="461" y="1491"/>
                </a:cubicBezTo>
                <a:cubicBezTo>
                  <a:pt x="463" y="1492"/>
                  <a:pt x="465" y="1492"/>
                  <a:pt x="467" y="1493"/>
                </a:cubicBezTo>
                <a:close/>
                <a:moveTo>
                  <a:pt x="74" y="747"/>
                </a:moveTo>
                <a:cubicBezTo>
                  <a:pt x="122" y="725"/>
                  <a:pt x="170" y="706"/>
                  <a:pt x="224" y="721"/>
                </a:cubicBezTo>
                <a:cubicBezTo>
                  <a:pt x="259" y="731"/>
                  <a:pt x="281" y="755"/>
                  <a:pt x="296" y="795"/>
                </a:cubicBezTo>
                <a:cubicBezTo>
                  <a:pt x="253" y="775"/>
                  <a:pt x="213" y="768"/>
                  <a:pt x="177" y="772"/>
                </a:cubicBezTo>
                <a:cubicBezTo>
                  <a:pt x="218" y="788"/>
                  <a:pt x="258" y="793"/>
                  <a:pt x="294" y="817"/>
                </a:cubicBezTo>
                <a:cubicBezTo>
                  <a:pt x="286" y="827"/>
                  <a:pt x="278" y="836"/>
                  <a:pt x="271" y="845"/>
                </a:cubicBezTo>
                <a:cubicBezTo>
                  <a:pt x="215" y="867"/>
                  <a:pt x="116" y="819"/>
                  <a:pt x="74" y="747"/>
                </a:cubicBezTo>
                <a:close/>
                <a:moveTo>
                  <a:pt x="47" y="990"/>
                </a:moveTo>
                <a:cubicBezTo>
                  <a:pt x="91" y="974"/>
                  <a:pt x="132" y="962"/>
                  <a:pt x="170" y="944"/>
                </a:cubicBezTo>
                <a:cubicBezTo>
                  <a:pt x="208" y="926"/>
                  <a:pt x="243" y="902"/>
                  <a:pt x="279" y="881"/>
                </a:cubicBezTo>
                <a:cubicBezTo>
                  <a:pt x="258" y="931"/>
                  <a:pt x="125" y="987"/>
                  <a:pt x="47" y="990"/>
                </a:cubicBezTo>
                <a:close/>
                <a:moveTo>
                  <a:pt x="315" y="1122"/>
                </a:moveTo>
                <a:cubicBezTo>
                  <a:pt x="310" y="1129"/>
                  <a:pt x="304" y="1135"/>
                  <a:pt x="298" y="1141"/>
                </a:cubicBezTo>
                <a:cubicBezTo>
                  <a:pt x="294" y="1145"/>
                  <a:pt x="290" y="1148"/>
                  <a:pt x="286" y="1151"/>
                </a:cubicBezTo>
                <a:cubicBezTo>
                  <a:pt x="232" y="1084"/>
                  <a:pt x="248" y="925"/>
                  <a:pt x="328" y="876"/>
                </a:cubicBezTo>
                <a:cubicBezTo>
                  <a:pt x="332" y="932"/>
                  <a:pt x="305" y="979"/>
                  <a:pt x="309" y="1031"/>
                </a:cubicBezTo>
                <a:cubicBezTo>
                  <a:pt x="322" y="987"/>
                  <a:pt x="336" y="942"/>
                  <a:pt x="349" y="898"/>
                </a:cubicBezTo>
                <a:cubicBezTo>
                  <a:pt x="351" y="897"/>
                  <a:pt x="353" y="897"/>
                  <a:pt x="355" y="896"/>
                </a:cubicBezTo>
                <a:cubicBezTo>
                  <a:pt x="359" y="906"/>
                  <a:pt x="366" y="916"/>
                  <a:pt x="367" y="926"/>
                </a:cubicBezTo>
                <a:cubicBezTo>
                  <a:pt x="375" y="998"/>
                  <a:pt x="361" y="1064"/>
                  <a:pt x="315" y="1122"/>
                </a:cubicBezTo>
                <a:close/>
                <a:moveTo>
                  <a:pt x="469" y="563"/>
                </a:moveTo>
                <a:cubicBezTo>
                  <a:pt x="464" y="640"/>
                  <a:pt x="457" y="717"/>
                  <a:pt x="453" y="794"/>
                </a:cubicBezTo>
                <a:cubicBezTo>
                  <a:pt x="448" y="889"/>
                  <a:pt x="446" y="983"/>
                  <a:pt x="452" y="1077"/>
                </a:cubicBezTo>
                <a:cubicBezTo>
                  <a:pt x="454" y="1104"/>
                  <a:pt x="459" y="1132"/>
                  <a:pt x="456" y="1161"/>
                </a:cubicBezTo>
                <a:cubicBezTo>
                  <a:pt x="453" y="1147"/>
                  <a:pt x="449" y="1134"/>
                  <a:pt x="447" y="1121"/>
                </a:cubicBezTo>
                <a:cubicBezTo>
                  <a:pt x="435" y="1051"/>
                  <a:pt x="429" y="980"/>
                  <a:pt x="433" y="909"/>
                </a:cubicBezTo>
                <a:cubicBezTo>
                  <a:pt x="438" y="835"/>
                  <a:pt x="441" y="762"/>
                  <a:pt x="444" y="688"/>
                </a:cubicBezTo>
                <a:cubicBezTo>
                  <a:pt x="444" y="681"/>
                  <a:pt x="442" y="675"/>
                  <a:pt x="438" y="668"/>
                </a:cubicBezTo>
                <a:cubicBezTo>
                  <a:pt x="412" y="713"/>
                  <a:pt x="407" y="768"/>
                  <a:pt x="369" y="807"/>
                </a:cubicBezTo>
                <a:cubicBezTo>
                  <a:pt x="356" y="801"/>
                  <a:pt x="357" y="793"/>
                  <a:pt x="365" y="782"/>
                </a:cubicBezTo>
                <a:cubicBezTo>
                  <a:pt x="393" y="742"/>
                  <a:pt x="411" y="695"/>
                  <a:pt x="432" y="651"/>
                </a:cubicBezTo>
                <a:cubicBezTo>
                  <a:pt x="444" y="625"/>
                  <a:pt x="455" y="599"/>
                  <a:pt x="435" y="571"/>
                </a:cubicBezTo>
                <a:cubicBezTo>
                  <a:pt x="449" y="558"/>
                  <a:pt x="451" y="544"/>
                  <a:pt x="444" y="527"/>
                </a:cubicBezTo>
                <a:cubicBezTo>
                  <a:pt x="439" y="516"/>
                  <a:pt x="440" y="504"/>
                  <a:pt x="437" y="492"/>
                </a:cubicBezTo>
                <a:cubicBezTo>
                  <a:pt x="434" y="478"/>
                  <a:pt x="438" y="470"/>
                  <a:pt x="458" y="467"/>
                </a:cubicBezTo>
                <a:cubicBezTo>
                  <a:pt x="411" y="437"/>
                  <a:pt x="423" y="389"/>
                  <a:pt x="411" y="351"/>
                </a:cubicBezTo>
                <a:cubicBezTo>
                  <a:pt x="406" y="338"/>
                  <a:pt x="405" y="323"/>
                  <a:pt x="404" y="310"/>
                </a:cubicBezTo>
                <a:cubicBezTo>
                  <a:pt x="403" y="297"/>
                  <a:pt x="401" y="283"/>
                  <a:pt x="422" y="278"/>
                </a:cubicBezTo>
                <a:cubicBezTo>
                  <a:pt x="431" y="301"/>
                  <a:pt x="442" y="323"/>
                  <a:pt x="448" y="347"/>
                </a:cubicBezTo>
                <a:cubicBezTo>
                  <a:pt x="466" y="418"/>
                  <a:pt x="475" y="490"/>
                  <a:pt x="469" y="563"/>
                </a:cubicBezTo>
                <a:close/>
                <a:moveTo>
                  <a:pt x="551" y="1034"/>
                </a:moveTo>
                <a:cubicBezTo>
                  <a:pt x="584" y="1059"/>
                  <a:pt x="617" y="1084"/>
                  <a:pt x="654" y="1112"/>
                </a:cubicBezTo>
                <a:cubicBezTo>
                  <a:pt x="620" y="1100"/>
                  <a:pt x="575" y="1068"/>
                  <a:pt x="551" y="1034"/>
                </a:cubicBezTo>
                <a:close/>
                <a:moveTo>
                  <a:pt x="862" y="1216"/>
                </a:moveTo>
                <a:cubicBezTo>
                  <a:pt x="893" y="1246"/>
                  <a:pt x="913" y="1283"/>
                  <a:pt x="920" y="1325"/>
                </a:cubicBezTo>
                <a:cubicBezTo>
                  <a:pt x="924" y="1347"/>
                  <a:pt x="924" y="1369"/>
                  <a:pt x="926" y="1393"/>
                </a:cubicBezTo>
                <a:cubicBezTo>
                  <a:pt x="894" y="1391"/>
                  <a:pt x="871" y="1378"/>
                  <a:pt x="848" y="1361"/>
                </a:cubicBezTo>
                <a:cubicBezTo>
                  <a:pt x="818" y="1338"/>
                  <a:pt x="792" y="1312"/>
                  <a:pt x="776" y="1276"/>
                </a:cubicBezTo>
                <a:cubicBezTo>
                  <a:pt x="769" y="1259"/>
                  <a:pt x="766" y="1242"/>
                  <a:pt x="778" y="1217"/>
                </a:cubicBezTo>
                <a:cubicBezTo>
                  <a:pt x="801" y="1247"/>
                  <a:pt x="821" y="1272"/>
                  <a:pt x="842" y="1298"/>
                </a:cubicBezTo>
                <a:cubicBezTo>
                  <a:pt x="840" y="1259"/>
                  <a:pt x="805" y="1234"/>
                  <a:pt x="794" y="1196"/>
                </a:cubicBezTo>
                <a:cubicBezTo>
                  <a:pt x="823" y="1187"/>
                  <a:pt x="845" y="1199"/>
                  <a:pt x="862" y="1216"/>
                </a:cubicBezTo>
                <a:close/>
                <a:moveTo>
                  <a:pt x="932" y="1030"/>
                </a:moveTo>
                <a:cubicBezTo>
                  <a:pt x="975" y="993"/>
                  <a:pt x="1026" y="976"/>
                  <a:pt x="1086" y="979"/>
                </a:cubicBezTo>
                <a:cubicBezTo>
                  <a:pt x="1085" y="1027"/>
                  <a:pt x="1063" y="1060"/>
                  <a:pt x="1032" y="1089"/>
                </a:cubicBezTo>
                <a:cubicBezTo>
                  <a:pt x="1030" y="1091"/>
                  <a:pt x="1027" y="1094"/>
                  <a:pt x="1024" y="1094"/>
                </a:cubicBezTo>
                <a:cubicBezTo>
                  <a:pt x="997" y="1097"/>
                  <a:pt x="970" y="1100"/>
                  <a:pt x="936" y="1103"/>
                </a:cubicBezTo>
                <a:cubicBezTo>
                  <a:pt x="966" y="1081"/>
                  <a:pt x="990" y="1062"/>
                  <a:pt x="1014" y="1043"/>
                </a:cubicBezTo>
                <a:cubicBezTo>
                  <a:pt x="969" y="1052"/>
                  <a:pt x="937" y="1083"/>
                  <a:pt x="896" y="1104"/>
                </a:cubicBezTo>
                <a:cubicBezTo>
                  <a:pt x="893" y="1070"/>
                  <a:pt x="911" y="1048"/>
                  <a:pt x="932" y="1030"/>
                </a:cubicBezTo>
                <a:close/>
                <a:moveTo>
                  <a:pt x="1093" y="1218"/>
                </a:moveTo>
                <a:cubicBezTo>
                  <a:pt x="1049" y="1241"/>
                  <a:pt x="1006" y="1232"/>
                  <a:pt x="962" y="1217"/>
                </a:cubicBezTo>
                <a:cubicBezTo>
                  <a:pt x="943" y="1211"/>
                  <a:pt x="925" y="1201"/>
                  <a:pt x="920" y="1174"/>
                </a:cubicBezTo>
                <a:cubicBezTo>
                  <a:pt x="958" y="1183"/>
                  <a:pt x="994" y="1190"/>
                  <a:pt x="1031" y="1174"/>
                </a:cubicBezTo>
                <a:cubicBezTo>
                  <a:pt x="1020" y="1173"/>
                  <a:pt x="1010" y="1171"/>
                  <a:pt x="1000" y="1170"/>
                </a:cubicBezTo>
                <a:cubicBezTo>
                  <a:pt x="988" y="1169"/>
                  <a:pt x="976" y="1169"/>
                  <a:pt x="965" y="1166"/>
                </a:cubicBezTo>
                <a:cubicBezTo>
                  <a:pt x="953" y="1163"/>
                  <a:pt x="943" y="1158"/>
                  <a:pt x="928" y="1153"/>
                </a:cubicBezTo>
                <a:cubicBezTo>
                  <a:pt x="962" y="1112"/>
                  <a:pt x="1001" y="1110"/>
                  <a:pt x="1044" y="1118"/>
                </a:cubicBezTo>
                <a:cubicBezTo>
                  <a:pt x="1090" y="1126"/>
                  <a:pt x="1125" y="1154"/>
                  <a:pt x="1170" y="1168"/>
                </a:cubicBezTo>
                <a:cubicBezTo>
                  <a:pt x="1146" y="1196"/>
                  <a:pt x="1118" y="1204"/>
                  <a:pt x="1093" y="1218"/>
                </a:cubicBezTo>
                <a:close/>
                <a:moveTo>
                  <a:pt x="341" y="2044"/>
                </a:moveTo>
                <a:cubicBezTo>
                  <a:pt x="347" y="2038"/>
                  <a:pt x="350" y="2033"/>
                  <a:pt x="355" y="2029"/>
                </a:cubicBezTo>
                <a:cubicBezTo>
                  <a:pt x="403" y="1988"/>
                  <a:pt x="413" y="1932"/>
                  <a:pt x="410" y="1874"/>
                </a:cubicBezTo>
                <a:cubicBezTo>
                  <a:pt x="408" y="1843"/>
                  <a:pt x="397" y="1811"/>
                  <a:pt x="386" y="1781"/>
                </a:cubicBezTo>
                <a:cubicBezTo>
                  <a:pt x="378" y="1759"/>
                  <a:pt x="363" y="1740"/>
                  <a:pt x="351" y="1720"/>
                </a:cubicBezTo>
                <a:cubicBezTo>
                  <a:pt x="313" y="1734"/>
                  <a:pt x="303" y="1768"/>
                  <a:pt x="282" y="1797"/>
                </a:cubicBezTo>
                <a:cubicBezTo>
                  <a:pt x="240" y="1729"/>
                  <a:pt x="180" y="1686"/>
                  <a:pt x="111" y="1649"/>
                </a:cubicBezTo>
                <a:cubicBezTo>
                  <a:pt x="107" y="1654"/>
                  <a:pt x="102" y="1658"/>
                  <a:pt x="100" y="1663"/>
                </a:cubicBezTo>
                <a:cubicBezTo>
                  <a:pt x="81" y="1731"/>
                  <a:pt x="77" y="1797"/>
                  <a:pt x="113" y="1863"/>
                </a:cubicBezTo>
                <a:cubicBezTo>
                  <a:pt x="136" y="1904"/>
                  <a:pt x="157" y="1946"/>
                  <a:pt x="189" y="1981"/>
                </a:cubicBezTo>
                <a:cubicBezTo>
                  <a:pt x="103" y="1948"/>
                  <a:pt x="35" y="1896"/>
                  <a:pt x="6" y="1803"/>
                </a:cubicBezTo>
                <a:cubicBezTo>
                  <a:pt x="5" y="1798"/>
                  <a:pt x="3" y="1793"/>
                  <a:pt x="1" y="1788"/>
                </a:cubicBezTo>
                <a:cubicBezTo>
                  <a:pt x="1" y="1917"/>
                  <a:pt x="1" y="1917"/>
                  <a:pt x="1" y="1917"/>
                </a:cubicBezTo>
                <a:cubicBezTo>
                  <a:pt x="52" y="1942"/>
                  <a:pt x="103" y="1965"/>
                  <a:pt x="155" y="1988"/>
                </a:cubicBezTo>
                <a:cubicBezTo>
                  <a:pt x="225" y="2018"/>
                  <a:pt x="297" y="2047"/>
                  <a:pt x="369" y="2076"/>
                </a:cubicBezTo>
                <a:cubicBezTo>
                  <a:pt x="421" y="2098"/>
                  <a:pt x="468" y="2126"/>
                  <a:pt x="512" y="2160"/>
                </a:cubicBezTo>
                <a:cubicBezTo>
                  <a:pt x="538" y="2160"/>
                  <a:pt x="538" y="2160"/>
                  <a:pt x="538" y="2160"/>
                </a:cubicBezTo>
                <a:cubicBezTo>
                  <a:pt x="488" y="2119"/>
                  <a:pt x="432" y="2086"/>
                  <a:pt x="371" y="2060"/>
                </a:cubicBezTo>
                <a:cubicBezTo>
                  <a:pt x="361" y="2056"/>
                  <a:pt x="353" y="2050"/>
                  <a:pt x="341" y="2044"/>
                </a:cubicBezTo>
                <a:close/>
                <a:moveTo>
                  <a:pt x="286" y="1960"/>
                </a:moveTo>
                <a:cubicBezTo>
                  <a:pt x="250" y="1919"/>
                  <a:pt x="215" y="1879"/>
                  <a:pt x="185" y="1825"/>
                </a:cubicBezTo>
                <a:cubicBezTo>
                  <a:pt x="188" y="1839"/>
                  <a:pt x="187" y="1847"/>
                  <a:pt x="190" y="1853"/>
                </a:cubicBezTo>
                <a:cubicBezTo>
                  <a:pt x="214" y="1893"/>
                  <a:pt x="239" y="1933"/>
                  <a:pt x="266" y="1976"/>
                </a:cubicBezTo>
                <a:cubicBezTo>
                  <a:pt x="258" y="1976"/>
                  <a:pt x="251" y="1977"/>
                  <a:pt x="246" y="1975"/>
                </a:cubicBezTo>
                <a:cubicBezTo>
                  <a:pt x="207" y="1963"/>
                  <a:pt x="174" y="1941"/>
                  <a:pt x="153" y="1905"/>
                </a:cubicBezTo>
                <a:cubicBezTo>
                  <a:pt x="143" y="1890"/>
                  <a:pt x="136" y="1873"/>
                  <a:pt x="127" y="1857"/>
                </a:cubicBezTo>
                <a:cubicBezTo>
                  <a:pt x="92" y="1797"/>
                  <a:pt x="98" y="1735"/>
                  <a:pt x="114" y="1668"/>
                </a:cubicBezTo>
                <a:cubicBezTo>
                  <a:pt x="136" y="1681"/>
                  <a:pt x="157" y="1692"/>
                  <a:pt x="176" y="1705"/>
                </a:cubicBezTo>
                <a:cubicBezTo>
                  <a:pt x="246" y="1755"/>
                  <a:pt x="288" y="1823"/>
                  <a:pt x="307" y="1905"/>
                </a:cubicBezTo>
                <a:cubicBezTo>
                  <a:pt x="312" y="1924"/>
                  <a:pt x="307" y="1945"/>
                  <a:pt x="286" y="1960"/>
                </a:cubicBezTo>
                <a:close/>
                <a:moveTo>
                  <a:pt x="335" y="1880"/>
                </a:moveTo>
                <a:cubicBezTo>
                  <a:pt x="289" y="1828"/>
                  <a:pt x="292" y="1786"/>
                  <a:pt x="344" y="1742"/>
                </a:cubicBezTo>
                <a:cubicBezTo>
                  <a:pt x="368" y="1769"/>
                  <a:pt x="382" y="1802"/>
                  <a:pt x="390" y="1848"/>
                </a:cubicBezTo>
                <a:cubicBezTo>
                  <a:pt x="395" y="1878"/>
                  <a:pt x="399" y="1907"/>
                  <a:pt x="387" y="1937"/>
                </a:cubicBezTo>
                <a:cubicBezTo>
                  <a:pt x="378" y="1960"/>
                  <a:pt x="369" y="1968"/>
                  <a:pt x="346" y="1973"/>
                </a:cubicBezTo>
                <a:cubicBezTo>
                  <a:pt x="337" y="1928"/>
                  <a:pt x="363" y="1881"/>
                  <a:pt x="337" y="1831"/>
                </a:cubicBezTo>
                <a:cubicBezTo>
                  <a:pt x="336" y="1851"/>
                  <a:pt x="336" y="1864"/>
                  <a:pt x="335" y="1880"/>
                </a:cubicBezTo>
                <a:close/>
                <a:moveTo>
                  <a:pt x="289" y="1341"/>
                </a:moveTo>
                <a:cubicBezTo>
                  <a:pt x="270" y="1310"/>
                  <a:pt x="238" y="1308"/>
                  <a:pt x="206" y="1309"/>
                </a:cubicBezTo>
                <a:cubicBezTo>
                  <a:pt x="187" y="1309"/>
                  <a:pt x="168" y="1314"/>
                  <a:pt x="150" y="1316"/>
                </a:cubicBezTo>
                <a:cubicBezTo>
                  <a:pt x="152" y="1265"/>
                  <a:pt x="155" y="1216"/>
                  <a:pt x="157" y="1166"/>
                </a:cubicBezTo>
                <a:cubicBezTo>
                  <a:pt x="147" y="1165"/>
                  <a:pt x="140" y="1162"/>
                  <a:pt x="135" y="1163"/>
                </a:cubicBezTo>
                <a:cubicBezTo>
                  <a:pt x="89" y="1178"/>
                  <a:pt x="51" y="1206"/>
                  <a:pt x="21" y="1243"/>
                </a:cubicBezTo>
                <a:cubicBezTo>
                  <a:pt x="12" y="1254"/>
                  <a:pt x="6" y="1266"/>
                  <a:pt x="1" y="1279"/>
                </a:cubicBezTo>
                <a:cubicBezTo>
                  <a:pt x="1" y="1500"/>
                  <a:pt x="1" y="1500"/>
                  <a:pt x="1" y="1500"/>
                </a:cubicBezTo>
                <a:cubicBezTo>
                  <a:pt x="5" y="1489"/>
                  <a:pt x="9" y="1479"/>
                  <a:pt x="15" y="1468"/>
                </a:cubicBezTo>
                <a:cubicBezTo>
                  <a:pt x="100" y="1509"/>
                  <a:pt x="229" y="1472"/>
                  <a:pt x="289" y="1341"/>
                </a:cubicBezTo>
                <a:close/>
                <a:moveTo>
                  <a:pt x="149" y="1338"/>
                </a:moveTo>
                <a:cubicBezTo>
                  <a:pt x="189" y="1324"/>
                  <a:pt x="228" y="1319"/>
                  <a:pt x="271" y="1339"/>
                </a:cubicBezTo>
                <a:cubicBezTo>
                  <a:pt x="247" y="1394"/>
                  <a:pt x="210" y="1432"/>
                  <a:pt x="157" y="1454"/>
                </a:cubicBezTo>
                <a:cubicBezTo>
                  <a:pt x="132" y="1465"/>
                  <a:pt x="104" y="1471"/>
                  <a:pt x="75" y="1453"/>
                </a:cubicBezTo>
                <a:cubicBezTo>
                  <a:pt x="112" y="1426"/>
                  <a:pt x="155" y="1411"/>
                  <a:pt x="182" y="1375"/>
                </a:cubicBezTo>
                <a:cubicBezTo>
                  <a:pt x="155" y="1388"/>
                  <a:pt x="127" y="1401"/>
                  <a:pt x="94" y="1417"/>
                </a:cubicBezTo>
                <a:cubicBezTo>
                  <a:pt x="112" y="1389"/>
                  <a:pt x="126" y="1366"/>
                  <a:pt x="141" y="1343"/>
                </a:cubicBezTo>
                <a:cubicBezTo>
                  <a:pt x="143" y="1341"/>
                  <a:pt x="146" y="1339"/>
                  <a:pt x="149" y="1338"/>
                </a:cubicBezTo>
                <a:close/>
                <a:moveTo>
                  <a:pt x="3" y="1343"/>
                </a:moveTo>
                <a:cubicBezTo>
                  <a:pt x="9" y="1298"/>
                  <a:pt x="21" y="1255"/>
                  <a:pt x="61" y="1227"/>
                </a:cubicBezTo>
                <a:cubicBezTo>
                  <a:pt x="85" y="1210"/>
                  <a:pt x="105" y="1188"/>
                  <a:pt x="140" y="1179"/>
                </a:cubicBezTo>
                <a:cubicBezTo>
                  <a:pt x="133" y="1226"/>
                  <a:pt x="142" y="1270"/>
                  <a:pt x="129" y="1314"/>
                </a:cubicBezTo>
                <a:cubicBezTo>
                  <a:pt x="117" y="1357"/>
                  <a:pt x="98" y="1391"/>
                  <a:pt x="46" y="1403"/>
                </a:cubicBezTo>
                <a:cubicBezTo>
                  <a:pt x="48" y="1387"/>
                  <a:pt x="48" y="1376"/>
                  <a:pt x="50" y="1364"/>
                </a:cubicBezTo>
                <a:cubicBezTo>
                  <a:pt x="53" y="1353"/>
                  <a:pt x="58" y="1342"/>
                  <a:pt x="62" y="1331"/>
                </a:cubicBezTo>
                <a:cubicBezTo>
                  <a:pt x="66" y="1321"/>
                  <a:pt x="69" y="1312"/>
                  <a:pt x="73" y="1302"/>
                </a:cubicBezTo>
                <a:cubicBezTo>
                  <a:pt x="42" y="1328"/>
                  <a:pt x="32" y="1363"/>
                  <a:pt x="23" y="1400"/>
                </a:cubicBezTo>
                <a:cubicBezTo>
                  <a:pt x="2" y="1384"/>
                  <a:pt x="0" y="1364"/>
                  <a:pt x="3" y="1343"/>
                </a:cubicBezTo>
                <a:close/>
                <a:moveTo>
                  <a:pt x="433" y="413"/>
                </a:moveTo>
                <a:cubicBezTo>
                  <a:pt x="450" y="401"/>
                  <a:pt x="446" y="388"/>
                  <a:pt x="441" y="373"/>
                </a:cubicBezTo>
                <a:cubicBezTo>
                  <a:pt x="418" y="384"/>
                  <a:pt x="426" y="397"/>
                  <a:pt x="433" y="413"/>
                </a:cubicBezTo>
                <a:close/>
                <a:moveTo>
                  <a:pt x="418" y="2137"/>
                </a:moveTo>
                <a:cubicBezTo>
                  <a:pt x="409" y="2129"/>
                  <a:pt x="397" y="2124"/>
                  <a:pt x="390" y="2116"/>
                </a:cubicBezTo>
                <a:cubicBezTo>
                  <a:pt x="378" y="2102"/>
                  <a:pt x="364" y="2097"/>
                  <a:pt x="347" y="2104"/>
                </a:cubicBezTo>
                <a:cubicBezTo>
                  <a:pt x="330" y="2074"/>
                  <a:pt x="302" y="2072"/>
                  <a:pt x="273" y="2071"/>
                </a:cubicBezTo>
                <a:cubicBezTo>
                  <a:pt x="224" y="2070"/>
                  <a:pt x="175" y="2065"/>
                  <a:pt x="126" y="2072"/>
                </a:cubicBezTo>
                <a:cubicBezTo>
                  <a:pt x="113" y="2074"/>
                  <a:pt x="105" y="2072"/>
                  <a:pt x="105" y="2058"/>
                </a:cubicBezTo>
                <a:cubicBezTo>
                  <a:pt x="157" y="2040"/>
                  <a:pt x="209" y="2061"/>
                  <a:pt x="261" y="2058"/>
                </a:cubicBezTo>
                <a:cubicBezTo>
                  <a:pt x="257" y="2051"/>
                  <a:pt x="252" y="2046"/>
                  <a:pt x="246" y="2044"/>
                </a:cubicBezTo>
                <a:cubicBezTo>
                  <a:pt x="178" y="2014"/>
                  <a:pt x="111" y="1983"/>
                  <a:pt x="43" y="1954"/>
                </a:cubicBezTo>
                <a:cubicBezTo>
                  <a:pt x="29" y="1948"/>
                  <a:pt x="15" y="1942"/>
                  <a:pt x="1" y="1935"/>
                </a:cubicBezTo>
                <a:cubicBezTo>
                  <a:pt x="1" y="1951"/>
                  <a:pt x="1" y="1951"/>
                  <a:pt x="1" y="1951"/>
                </a:cubicBezTo>
                <a:cubicBezTo>
                  <a:pt x="54" y="1979"/>
                  <a:pt x="108" y="2004"/>
                  <a:pt x="163" y="2032"/>
                </a:cubicBezTo>
                <a:cubicBezTo>
                  <a:pt x="139" y="2035"/>
                  <a:pt x="117" y="2038"/>
                  <a:pt x="97" y="2040"/>
                </a:cubicBezTo>
                <a:cubicBezTo>
                  <a:pt x="66" y="2015"/>
                  <a:pt x="34" y="1994"/>
                  <a:pt x="1" y="1978"/>
                </a:cubicBezTo>
                <a:cubicBezTo>
                  <a:pt x="1" y="2008"/>
                  <a:pt x="1" y="2008"/>
                  <a:pt x="1" y="2008"/>
                </a:cubicBezTo>
                <a:cubicBezTo>
                  <a:pt x="8" y="2014"/>
                  <a:pt x="13" y="2023"/>
                  <a:pt x="20" y="2030"/>
                </a:cubicBezTo>
                <a:cubicBezTo>
                  <a:pt x="18" y="2032"/>
                  <a:pt x="17" y="2033"/>
                  <a:pt x="16" y="2035"/>
                </a:cubicBezTo>
                <a:cubicBezTo>
                  <a:pt x="11" y="2034"/>
                  <a:pt x="6" y="2033"/>
                  <a:pt x="1" y="2032"/>
                </a:cubicBezTo>
                <a:cubicBezTo>
                  <a:pt x="1" y="2051"/>
                  <a:pt x="1" y="2051"/>
                  <a:pt x="1" y="2051"/>
                </a:cubicBezTo>
                <a:cubicBezTo>
                  <a:pt x="10" y="2055"/>
                  <a:pt x="18" y="2058"/>
                  <a:pt x="26" y="2063"/>
                </a:cubicBezTo>
                <a:cubicBezTo>
                  <a:pt x="19" y="2068"/>
                  <a:pt x="10" y="2072"/>
                  <a:pt x="1" y="2075"/>
                </a:cubicBezTo>
                <a:cubicBezTo>
                  <a:pt x="1" y="2160"/>
                  <a:pt x="1" y="2160"/>
                  <a:pt x="1" y="2160"/>
                </a:cubicBezTo>
                <a:cubicBezTo>
                  <a:pt x="7" y="2160"/>
                  <a:pt x="7" y="2160"/>
                  <a:pt x="7" y="2160"/>
                </a:cubicBezTo>
                <a:cubicBezTo>
                  <a:pt x="12" y="2147"/>
                  <a:pt x="19" y="2136"/>
                  <a:pt x="28" y="2128"/>
                </a:cubicBezTo>
                <a:cubicBezTo>
                  <a:pt x="39" y="2126"/>
                  <a:pt x="50" y="2123"/>
                  <a:pt x="63" y="2120"/>
                </a:cubicBezTo>
                <a:cubicBezTo>
                  <a:pt x="65" y="2134"/>
                  <a:pt x="65" y="2147"/>
                  <a:pt x="64" y="2160"/>
                </a:cubicBezTo>
                <a:cubicBezTo>
                  <a:pt x="81" y="2160"/>
                  <a:pt x="81" y="2160"/>
                  <a:pt x="81" y="2160"/>
                </a:cubicBezTo>
                <a:cubicBezTo>
                  <a:pt x="83" y="2150"/>
                  <a:pt x="84" y="2139"/>
                  <a:pt x="84" y="2128"/>
                </a:cubicBezTo>
                <a:cubicBezTo>
                  <a:pt x="94" y="2139"/>
                  <a:pt x="102" y="2149"/>
                  <a:pt x="108" y="2160"/>
                </a:cubicBezTo>
                <a:cubicBezTo>
                  <a:pt x="141" y="2160"/>
                  <a:pt x="141" y="2160"/>
                  <a:pt x="141" y="2160"/>
                </a:cubicBezTo>
                <a:cubicBezTo>
                  <a:pt x="141" y="2137"/>
                  <a:pt x="136" y="2113"/>
                  <a:pt x="127" y="2091"/>
                </a:cubicBezTo>
                <a:cubicBezTo>
                  <a:pt x="188" y="2083"/>
                  <a:pt x="247" y="2083"/>
                  <a:pt x="303" y="2110"/>
                </a:cubicBezTo>
                <a:cubicBezTo>
                  <a:pt x="320" y="2118"/>
                  <a:pt x="336" y="2129"/>
                  <a:pt x="357" y="2124"/>
                </a:cubicBezTo>
                <a:cubicBezTo>
                  <a:pt x="363" y="2122"/>
                  <a:pt x="371" y="2126"/>
                  <a:pt x="377" y="2130"/>
                </a:cubicBezTo>
                <a:cubicBezTo>
                  <a:pt x="392" y="2140"/>
                  <a:pt x="407" y="2149"/>
                  <a:pt x="422" y="2160"/>
                </a:cubicBezTo>
                <a:cubicBezTo>
                  <a:pt x="459" y="2160"/>
                  <a:pt x="459" y="2160"/>
                  <a:pt x="459" y="2160"/>
                </a:cubicBezTo>
                <a:cubicBezTo>
                  <a:pt x="454" y="2151"/>
                  <a:pt x="451" y="2141"/>
                  <a:pt x="450" y="2129"/>
                </a:cubicBezTo>
                <a:cubicBezTo>
                  <a:pt x="438" y="2146"/>
                  <a:pt x="429" y="2146"/>
                  <a:pt x="418" y="2137"/>
                </a:cubicBezTo>
                <a:close/>
              </a:path>
            </a:pathLst>
          </a:custGeom>
          <a:solidFill>
            <a:schemeClr val="accent3">
              <a:lumMod val="60000"/>
              <a:lumOff val="40000"/>
              <a:alpha val="40000"/>
            </a:schemeClr>
          </a:solidFill>
          <a:ln>
            <a:noFill/>
          </a:ln>
        </p:spPr>
      </p:sp>
      <p:sp>
        <p:nvSpPr>
          <p:cNvPr id="2" name="Date Placeholder 1"/>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041956024"/>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2" name="Freeform 5"/>
          <p:cNvSpPr>
            <a:spLocks noEditPoints="1"/>
          </p:cNvSpPr>
          <p:nvPr/>
        </p:nvSpPr>
        <p:spPr bwMode="auto">
          <a:xfrm>
            <a:off x="8411377" y="0"/>
            <a:ext cx="3780623" cy="6858000"/>
          </a:xfrm>
          <a:custGeom>
            <a:avLst/>
            <a:gdLst/>
            <a:ahLst/>
            <a:cxnLst/>
            <a:rect l="0" t="0" r="r" b="b"/>
            <a:pathLst>
              <a:path w="1189" h="2160">
                <a:moveTo>
                  <a:pt x="1000" y="1982"/>
                </a:moveTo>
                <a:cubicBezTo>
                  <a:pt x="1033" y="1946"/>
                  <a:pt x="1054" y="1904"/>
                  <a:pt x="1077" y="1863"/>
                </a:cubicBezTo>
                <a:cubicBezTo>
                  <a:pt x="1113" y="1797"/>
                  <a:pt x="1109" y="1731"/>
                  <a:pt x="1090" y="1663"/>
                </a:cubicBezTo>
                <a:cubicBezTo>
                  <a:pt x="1088" y="1658"/>
                  <a:pt x="1083" y="1654"/>
                  <a:pt x="1079" y="1649"/>
                </a:cubicBezTo>
                <a:cubicBezTo>
                  <a:pt x="1010" y="1686"/>
                  <a:pt x="950" y="1730"/>
                  <a:pt x="908" y="1797"/>
                </a:cubicBezTo>
                <a:cubicBezTo>
                  <a:pt x="887" y="1768"/>
                  <a:pt x="876" y="1734"/>
                  <a:pt x="839" y="1720"/>
                </a:cubicBezTo>
                <a:cubicBezTo>
                  <a:pt x="827" y="1741"/>
                  <a:pt x="812" y="1760"/>
                  <a:pt x="804" y="1781"/>
                </a:cubicBezTo>
                <a:cubicBezTo>
                  <a:pt x="793" y="1811"/>
                  <a:pt x="782" y="1843"/>
                  <a:pt x="780" y="1875"/>
                </a:cubicBezTo>
                <a:cubicBezTo>
                  <a:pt x="777" y="1933"/>
                  <a:pt x="787" y="1988"/>
                  <a:pt x="835" y="2029"/>
                </a:cubicBezTo>
                <a:cubicBezTo>
                  <a:pt x="840" y="2033"/>
                  <a:pt x="843" y="2038"/>
                  <a:pt x="849" y="2044"/>
                </a:cubicBezTo>
                <a:cubicBezTo>
                  <a:pt x="837" y="2050"/>
                  <a:pt x="828" y="2056"/>
                  <a:pt x="819" y="2060"/>
                </a:cubicBezTo>
                <a:cubicBezTo>
                  <a:pt x="758" y="2086"/>
                  <a:pt x="702" y="2119"/>
                  <a:pt x="652" y="2160"/>
                </a:cubicBezTo>
                <a:cubicBezTo>
                  <a:pt x="677" y="2160"/>
                  <a:pt x="677" y="2160"/>
                  <a:pt x="677" y="2160"/>
                </a:cubicBezTo>
                <a:cubicBezTo>
                  <a:pt x="722" y="2127"/>
                  <a:pt x="769" y="2098"/>
                  <a:pt x="821" y="2077"/>
                </a:cubicBezTo>
                <a:cubicBezTo>
                  <a:pt x="892" y="2047"/>
                  <a:pt x="964" y="2019"/>
                  <a:pt x="1035" y="1988"/>
                </a:cubicBezTo>
                <a:cubicBezTo>
                  <a:pt x="1087" y="1966"/>
                  <a:pt x="1138" y="1942"/>
                  <a:pt x="1188" y="1917"/>
                </a:cubicBezTo>
                <a:cubicBezTo>
                  <a:pt x="1188" y="1788"/>
                  <a:pt x="1188" y="1788"/>
                  <a:pt x="1188" y="1788"/>
                </a:cubicBezTo>
                <a:cubicBezTo>
                  <a:pt x="1187" y="1793"/>
                  <a:pt x="1185" y="1798"/>
                  <a:pt x="1184" y="1804"/>
                </a:cubicBezTo>
                <a:cubicBezTo>
                  <a:pt x="1155" y="1896"/>
                  <a:pt x="1087" y="1949"/>
                  <a:pt x="1000" y="1982"/>
                </a:cubicBezTo>
                <a:close/>
                <a:moveTo>
                  <a:pt x="853" y="1831"/>
                </a:moveTo>
                <a:cubicBezTo>
                  <a:pt x="826" y="1881"/>
                  <a:pt x="853" y="1928"/>
                  <a:pt x="844" y="1973"/>
                </a:cubicBezTo>
                <a:cubicBezTo>
                  <a:pt x="821" y="1968"/>
                  <a:pt x="811" y="1960"/>
                  <a:pt x="802" y="1937"/>
                </a:cubicBezTo>
                <a:cubicBezTo>
                  <a:pt x="791" y="1908"/>
                  <a:pt x="794" y="1878"/>
                  <a:pt x="800" y="1848"/>
                </a:cubicBezTo>
                <a:cubicBezTo>
                  <a:pt x="808" y="1802"/>
                  <a:pt x="822" y="1769"/>
                  <a:pt x="846" y="1742"/>
                </a:cubicBezTo>
                <a:cubicBezTo>
                  <a:pt x="898" y="1786"/>
                  <a:pt x="900" y="1828"/>
                  <a:pt x="855" y="1880"/>
                </a:cubicBezTo>
                <a:cubicBezTo>
                  <a:pt x="854" y="1864"/>
                  <a:pt x="854" y="1851"/>
                  <a:pt x="853" y="1831"/>
                </a:cubicBezTo>
                <a:close/>
                <a:moveTo>
                  <a:pt x="924" y="1977"/>
                </a:moveTo>
                <a:cubicBezTo>
                  <a:pt x="951" y="1933"/>
                  <a:pt x="976" y="1894"/>
                  <a:pt x="1000" y="1853"/>
                </a:cubicBezTo>
                <a:cubicBezTo>
                  <a:pt x="1003" y="1848"/>
                  <a:pt x="1002" y="1839"/>
                  <a:pt x="1004" y="1825"/>
                </a:cubicBezTo>
                <a:cubicBezTo>
                  <a:pt x="975" y="1879"/>
                  <a:pt x="940" y="1919"/>
                  <a:pt x="904" y="1960"/>
                </a:cubicBezTo>
                <a:cubicBezTo>
                  <a:pt x="883" y="1946"/>
                  <a:pt x="878" y="1924"/>
                  <a:pt x="883" y="1905"/>
                </a:cubicBezTo>
                <a:cubicBezTo>
                  <a:pt x="902" y="1823"/>
                  <a:pt x="944" y="1755"/>
                  <a:pt x="1014" y="1705"/>
                </a:cubicBezTo>
                <a:cubicBezTo>
                  <a:pt x="1033" y="1692"/>
                  <a:pt x="1054" y="1681"/>
                  <a:pt x="1076" y="1668"/>
                </a:cubicBezTo>
                <a:cubicBezTo>
                  <a:pt x="1092" y="1735"/>
                  <a:pt x="1097" y="1797"/>
                  <a:pt x="1063" y="1857"/>
                </a:cubicBezTo>
                <a:cubicBezTo>
                  <a:pt x="1054" y="1873"/>
                  <a:pt x="1046" y="1890"/>
                  <a:pt x="1037" y="1906"/>
                </a:cubicBezTo>
                <a:cubicBezTo>
                  <a:pt x="1015" y="1941"/>
                  <a:pt x="983" y="1963"/>
                  <a:pt x="944" y="1975"/>
                </a:cubicBezTo>
                <a:cubicBezTo>
                  <a:pt x="938" y="1977"/>
                  <a:pt x="932" y="1976"/>
                  <a:pt x="924" y="1977"/>
                </a:cubicBezTo>
                <a:close/>
                <a:moveTo>
                  <a:pt x="1188" y="0"/>
                </a:moveTo>
                <a:cubicBezTo>
                  <a:pt x="1188" y="0"/>
                  <a:pt x="1188" y="1"/>
                  <a:pt x="1188" y="1"/>
                </a:cubicBezTo>
                <a:cubicBezTo>
                  <a:pt x="1188" y="0"/>
                  <a:pt x="1188" y="0"/>
                  <a:pt x="1188" y="0"/>
                </a:cubicBezTo>
                <a:close/>
                <a:moveTo>
                  <a:pt x="944" y="2044"/>
                </a:moveTo>
                <a:cubicBezTo>
                  <a:pt x="938" y="2046"/>
                  <a:pt x="933" y="2051"/>
                  <a:pt x="928" y="2058"/>
                </a:cubicBezTo>
                <a:cubicBezTo>
                  <a:pt x="981" y="2061"/>
                  <a:pt x="1032" y="2041"/>
                  <a:pt x="1085" y="2058"/>
                </a:cubicBezTo>
                <a:cubicBezTo>
                  <a:pt x="1085" y="2072"/>
                  <a:pt x="1077" y="2075"/>
                  <a:pt x="1064" y="2073"/>
                </a:cubicBezTo>
                <a:cubicBezTo>
                  <a:pt x="1015" y="2065"/>
                  <a:pt x="965" y="2070"/>
                  <a:pt x="916" y="2071"/>
                </a:cubicBezTo>
                <a:cubicBezTo>
                  <a:pt x="888" y="2072"/>
                  <a:pt x="859" y="2074"/>
                  <a:pt x="843" y="2104"/>
                </a:cubicBezTo>
                <a:cubicBezTo>
                  <a:pt x="825" y="2097"/>
                  <a:pt x="812" y="2102"/>
                  <a:pt x="800" y="2116"/>
                </a:cubicBezTo>
                <a:cubicBezTo>
                  <a:pt x="792" y="2125"/>
                  <a:pt x="781" y="2130"/>
                  <a:pt x="772" y="2137"/>
                </a:cubicBezTo>
                <a:cubicBezTo>
                  <a:pt x="761" y="2146"/>
                  <a:pt x="752" y="2147"/>
                  <a:pt x="740" y="2130"/>
                </a:cubicBezTo>
                <a:cubicBezTo>
                  <a:pt x="739" y="2142"/>
                  <a:pt x="735" y="2152"/>
                  <a:pt x="731" y="2160"/>
                </a:cubicBezTo>
                <a:cubicBezTo>
                  <a:pt x="768" y="2160"/>
                  <a:pt x="768" y="2160"/>
                  <a:pt x="768" y="2160"/>
                </a:cubicBezTo>
                <a:cubicBezTo>
                  <a:pt x="782" y="2150"/>
                  <a:pt x="797" y="2140"/>
                  <a:pt x="813" y="2130"/>
                </a:cubicBezTo>
                <a:cubicBezTo>
                  <a:pt x="819" y="2127"/>
                  <a:pt x="827" y="2123"/>
                  <a:pt x="833" y="2124"/>
                </a:cubicBezTo>
                <a:cubicBezTo>
                  <a:pt x="854" y="2129"/>
                  <a:pt x="870" y="2119"/>
                  <a:pt x="887" y="2110"/>
                </a:cubicBezTo>
                <a:cubicBezTo>
                  <a:pt x="943" y="2084"/>
                  <a:pt x="1002" y="2083"/>
                  <a:pt x="1063" y="2091"/>
                </a:cubicBezTo>
                <a:cubicBezTo>
                  <a:pt x="1054" y="2113"/>
                  <a:pt x="1049" y="2137"/>
                  <a:pt x="1048" y="2160"/>
                </a:cubicBezTo>
                <a:cubicBezTo>
                  <a:pt x="1082" y="2160"/>
                  <a:pt x="1082" y="2160"/>
                  <a:pt x="1082" y="2160"/>
                </a:cubicBezTo>
                <a:cubicBezTo>
                  <a:pt x="1088" y="2149"/>
                  <a:pt x="1096" y="2139"/>
                  <a:pt x="1105" y="2128"/>
                </a:cubicBezTo>
                <a:cubicBezTo>
                  <a:pt x="1106" y="2139"/>
                  <a:pt x="1107" y="2150"/>
                  <a:pt x="1108" y="2160"/>
                </a:cubicBezTo>
                <a:cubicBezTo>
                  <a:pt x="1126" y="2160"/>
                  <a:pt x="1126" y="2160"/>
                  <a:pt x="1126" y="2160"/>
                </a:cubicBezTo>
                <a:cubicBezTo>
                  <a:pt x="1125" y="2147"/>
                  <a:pt x="1125" y="2134"/>
                  <a:pt x="1127" y="2120"/>
                </a:cubicBezTo>
                <a:cubicBezTo>
                  <a:pt x="1139" y="2123"/>
                  <a:pt x="1151" y="2126"/>
                  <a:pt x="1162" y="2129"/>
                </a:cubicBezTo>
                <a:cubicBezTo>
                  <a:pt x="1171" y="2137"/>
                  <a:pt x="1178" y="2147"/>
                  <a:pt x="1183" y="2160"/>
                </a:cubicBezTo>
                <a:cubicBezTo>
                  <a:pt x="1188" y="2160"/>
                  <a:pt x="1188" y="2160"/>
                  <a:pt x="1188" y="2160"/>
                </a:cubicBezTo>
                <a:cubicBezTo>
                  <a:pt x="1188" y="2075"/>
                  <a:pt x="1188" y="2075"/>
                  <a:pt x="1188" y="2075"/>
                </a:cubicBezTo>
                <a:cubicBezTo>
                  <a:pt x="1180" y="2072"/>
                  <a:pt x="1171" y="2068"/>
                  <a:pt x="1164" y="2063"/>
                </a:cubicBezTo>
                <a:cubicBezTo>
                  <a:pt x="1172" y="2059"/>
                  <a:pt x="1180" y="2055"/>
                  <a:pt x="1188" y="2052"/>
                </a:cubicBezTo>
                <a:cubicBezTo>
                  <a:pt x="1188" y="2033"/>
                  <a:pt x="1188" y="2033"/>
                  <a:pt x="1188" y="2033"/>
                </a:cubicBezTo>
                <a:cubicBezTo>
                  <a:pt x="1184" y="2033"/>
                  <a:pt x="1179" y="2034"/>
                  <a:pt x="1174" y="2035"/>
                </a:cubicBezTo>
                <a:cubicBezTo>
                  <a:pt x="1173" y="2033"/>
                  <a:pt x="1172" y="2032"/>
                  <a:pt x="1170" y="2030"/>
                </a:cubicBezTo>
                <a:cubicBezTo>
                  <a:pt x="1176" y="2023"/>
                  <a:pt x="1181" y="2014"/>
                  <a:pt x="1188" y="2008"/>
                </a:cubicBezTo>
                <a:cubicBezTo>
                  <a:pt x="1188" y="1978"/>
                  <a:pt x="1188" y="1978"/>
                  <a:pt x="1188" y="1978"/>
                </a:cubicBezTo>
                <a:cubicBezTo>
                  <a:pt x="1156" y="1994"/>
                  <a:pt x="1124" y="2015"/>
                  <a:pt x="1093" y="2040"/>
                </a:cubicBezTo>
                <a:cubicBezTo>
                  <a:pt x="1072" y="2038"/>
                  <a:pt x="1051" y="2035"/>
                  <a:pt x="1027" y="2033"/>
                </a:cubicBezTo>
                <a:cubicBezTo>
                  <a:pt x="1082" y="2005"/>
                  <a:pt x="1136" y="1979"/>
                  <a:pt x="1188" y="1952"/>
                </a:cubicBezTo>
                <a:cubicBezTo>
                  <a:pt x="1188" y="1936"/>
                  <a:pt x="1188" y="1936"/>
                  <a:pt x="1188" y="1936"/>
                </a:cubicBezTo>
                <a:cubicBezTo>
                  <a:pt x="1175" y="1942"/>
                  <a:pt x="1161" y="1949"/>
                  <a:pt x="1147" y="1955"/>
                </a:cubicBezTo>
                <a:cubicBezTo>
                  <a:pt x="1079" y="1983"/>
                  <a:pt x="1011" y="2014"/>
                  <a:pt x="944" y="2044"/>
                </a:cubicBezTo>
                <a:close/>
                <a:moveTo>
                  <a:pt x="1172" y="974"/>
                </a:moveTo>
                <a:cubicBezTo>
                  <a:pt x="1082" y="958"/>
                  <a:pt x="1004" y="929"/>
                  <a:pt x="935" y="870"/>
                </a:cubicBezTo>
                <a:cubicBezTo>
                  <a:pt x="1024" y="864"/>
                  <a:pt x="1090" y="826"/>
                  <a:pt x="1132" y="750"/>
                </a:cubicBezTo>
                <a:cubicBezTo>
                  <a:pt x="1084" y="682"/>
                  <a:pt x="924" y="680"/>
                  <a:pt x="841" y="773"/>
                </a:cubicBezTo>
                <a:cubicBezTo>
                  <a:pt x="807" y="722"/>
                  <a:pt x="781" y="669"/>
                  <a:pt x="780" y="607"/>
                </a:cubicBezTo>
                <a:cubicBezTo>
                  <a:pt x="780" y="588"/>
                  <a:pt x="782" y="570"/>
                  <a:pt x="768" y="553"/>
                </a:cubicBezTo>
                <a:cubicBezTo>
                  <a:pt x="764" y="548"/>
                  <a:pt x="764" y="539"/>
                  <a:pt x="765" y="532"/>
                </a:cubicBezTo>
                <a:cubicBezTo>
                  <a:pt x="772" y="448"/>
                  <a:pt x="793" y="367"/>
                  <a:pt x="828" y="290"/>
                </a:cubicBezTo>
                <a:cubicBezTo>
                  <a:pt x="840" y="264"/>
                  <a:pt x="858" y="241"/>
                  <a:pt x="881" y="222"/>
                </a:cubicBezTo>
                <a:cubicBezTo>
                  <a:pt x="889" y="215"/>
                  <a:pt x="897" y="206"/>
                  <a:pt x="905" y="198"/>
                </a:cubicBezTo>
                <a:cubicBezTo>
                  <a:pt x="893" y="174"/>
                  <a:pt x="874" y="173"/>
                  <a:pt x="854" y="176"/>
                </a:cubicBezTo>
                <a:cubicBezTo>
                  <a:pt x="811" y="182"/>
                  <a:pt x="781" y="209"/>
                  <a:pt x="764" y="246"/>
                </a:cubicBezTo>
                <a:cubicBezTo>
                  <a:pt x="715" y="348"/>
                  <a:pt x="698" y="456"/>
                  <a:pt x="705" y="569"/>
                </a:cubicBezTo>
                <a:cubicBezTo>
                  <a:pt x="705" y="579"/>
                  <a:pt x="704" y="590"/>
                  <a:pt x="704" y="603"/>
                </a:cubicBezTo>
                <a:cubicBezTo>
                  <a:pt x="696" y="600"/>
                  <a:pt x="690" y="599"/>
                  <a:pt x="684" y="597"/>
                </a:cubicBezTo>
                <a:cubicBezTo>
                  <a:pt x="626" y="573"/>
                  <a:pt x="572" y="588"/>
                  <a:pt x="521" y="617"/>
                </a:cubicBezTo>
                <a:cubicBezTo>
                  <a:pt x="494" y="633"/>
                  <a:pt x="470" y="656"/>
                  <a:pt x="448" y="680"/>
                </a:cubicBezTo>
                <a:cubicBezTo>
                  <a:pt x="432" y="696"/>
                  <a:pt x="422" y="718"/>
                  <a:pt x="409" y="738"/>
                </a:cubicBezTo>
                <a:cubicBezTo>
                  <a:pt x="438" y="766"/>
                  <a:pt x="474" y="760"/>
                  <a:pt x="509" y="766"/>
                </a:cubicBezTo>
                <a:cubicBezTo>
                  <a:pt x="467" y="834"/>
                  <a:pt x="455" y="907"/>
                  <a:pt x="453" y="985"/>
                </a:cubicBezTo>
                <a:cubicBezTo>
                  <a:pt x="459" y="986"/>
                  <a:pt x="465" y="989"/>
                  <a:pt x="470" y="988"/>
                </a:cubicBezTo>
                <a:cubicBezTo>
                  <a:pt x="540" y="975"/>
                  <a:pt x="601" y="949"/>
                  <a:pt x="643" y="887"/>
                </a:cubicBezTo>
                <a:cubicBezTo>
                  <a:pt x="670" y="848"/>
                  <a:pt x="698" y="811"/>
                  <a:pt x="715" y="766"/>
                </a:cubicBezTo>
                <a:cubicBezTo>
                  <a:pt x="724" y="859"/>
                  <a:pt x="708" y="943"/>
                  <a:pt x="638" y="1010"/>
                </a:cubicBezTo>
                <a:cubicBezTo>
                  <a:pt x="601" y="1045"/>
                  <a:pt x="563" y="1079"/>
                  <a:pt x="517" y="1100"/>
                </a:cubicBezTo>
                <a:cubicBezTo>
                  <a:pt x="460" y="1127"/>
                  <a:pt x="402" y="1151"/>
                  <a:pt x="334" y="1152"/>
                </a:cubicBezTo>
                <a:cubicBezTo>
                  <a:pt x="332" y="1058"/>
                  <a:pt x="242" y="958"/>
                  <a:pt x="98" y="963"/>
                </a:cubicBezTo>
                <a:cubicBezTo>
                  <a:pt x="78" y="994"/>
                  <a:pt x="91" y="1023"/>
                  <a:pt x="106" y="1052"/>
                </a:cubicBezTo>
                <a:cubicBezTo>
                  <a:pt x="115" y="1068"/>
                  <a:pt x="127" y="1083"/>
                  <a:pt x="138" y="1098"/>
                </a:cubicBezTo>
                <a:cubicBezTo>
                  <a:pt x="91" y="1119"/>
                  <a:pt x="46" y="1139"/>
                  <a:pt x="0" y="1159"/>
                </a:cubicBezTo>
                <a:cubicBezTo>
                  <a:pt x="3" y="1169"/>
                  <a:pt x="4" y="1176"/>
                  <a:pt x="8" y="1180"/>
                </a:cubicBezTo>
                <a:cubicBezTo>
                  <a:pt x="41" y="1215"/>
                  <a:pt x="84" y="1237"/>
                  <a:pt x="130" y="1247"/>
                </a:cubicBezTo>
                <a:cubicBezTo>
                  <a:pt x="165" y="1255"/>
                  <a:pt x="200" y="1242"/>
                  <a:pt x="234" y="1232"/>
                </a:cubicBezTo>
                <a:cubicBezTo>
                  <a:pt x="265" y="1223"/>
                  <a:pt x="290" y="1205"/>
                  <a:pt x="313" y="1184"/>
                </a:cubicBezTo>
                <a:cubicBezTo>
                  <a:pt x="322" y="1176"/>
                  <a:pt x="331" y="1169"/>
                  <a:pt x="348" y="1176"/>
                </a:cubicBezTo>
                <a:cubicBezTo>
                  <a:pt x="308" y="1202"/>
                  <a:pt x="285" y="1239"/>
                  <a:pt x="266" y="1280"/>
                </a:cubicBezTo>
                <a:cubicBezTo>
                  <a:pt x="247" y="1323"/>
                  <a:pt x="247" y="1367"/>
                  <a:pt x="252" y="1414"/>
                </a:cubicBezTo>
                <a:cubicBezTo>
                  <a:pt x="315" y="1407"/>
                  <a:pt x="362" y="1374"/>
                  <a:pt x="401" y="1328"/>
                </a:cubicBezTo>
                <a:cubicBezTo>
                  <a:pt x="440" y="1283"/>
                  <a:pt x="461" y="1230"/>
                  <a:pt x="453" y="1167"/>
                </a:cubicBezTo>
                <a:cubicBezTo>
                  <a:pt x="562" y="1132"/>
                  <a:pt x="652" y="1073"/>
                  <a:pt x="719" y="980"/>
                </a:cubicBezTo>
                <a:cubicBezTo>
                  <a:pt x="728" y="1089"/>
                  <a:pt x="709" y="1195"/>
                  <a:pt x="681" y="1300"/>
                </a:cubicBezTo>
                <a:cubicBezTo>
                  <a:pt x="661" y="1301"/>
                  <a:pt x="643" y="1300"/>
                  <a:pt x="625" y="1302"/>
                </a:cubicBezTo>
                <a:cubicBezTo>
                  <a:pt x="568" y="1309"/>
                  <a:pt x="517" y="1331"/>
                  <a:pt x="475" y="1370"/>
                </a:cubicBezTo>
                <a:cubicBezTo>
                  <a:pt x="455" y="1388"/>
                  <a:pt x="440" y="1413"/>
                  <a:pt x="424" y="1436"/>
                </a:cubicBezTo>
                <a:cubicBezTo>
                  <a:pt x="418" y="1445"/>
                  <a:pt x="423" y="1453"/>
                  <a:pt x="431" y="1461"/>
                </a:cubicBezTo>
                <a:cubicBezTo>
                  <a:pt x="454" y="1481"/>
                  <a:pt x="482" y="1483"/>
                  <a:pt x="510" y="1485"/>
                </a:cubicBezTo>
                <a:cubicBezTo>
                  <a:pt x="532" y="1487"/>
                  <a:pt x="554" y="1482"/>
                  <a:pt x="579" y="1480"/>
                </a:cubicBezTo>
                <a:cubicBezTo>
                  <a:pt x="558" y="1527"/>
                  <a:pt x="528" y="1566"/>
                  <a:pt x="497" y="1609"/>
                </a:cubicBezTo>
                <a:cubicBezTo>
                  <a:pt x="488" y="1595"/>
                  <a:pt x="481" y="1581"/>
                  <a:pt x="472" y="1571"/>
                </a:cubicBezTo>
                <a:cubicBezTo>
                  <a:pt x="448" y="1545"/>
                  <a:pt x="415" y="1541"/>
                  <a:pt x="383" y="1545"/>
                </a:cubicBezTo>
                <a:cubicBezTo>
                  <a:pt x="347" y="1550"/>
                  <a:pt x="314" y="1564"/>
                  <a:pt x="286" y="1586"/>
                </a:cubicBezTo>
                <a:cubicBezTo>
                  <a:pt x="270" y="1598"/>
                  <a:pt x="254" y="1608"/>
                  <a:pt x="238" y="1619"/>
                </a:cubicBezTo>
                <a:cubicBezTo>
                  <a:pt x="212" y="1637"/>
                  <a:pt x="184" y="1649"/>
                  <a:pt x="144" y="1639"/>
                </a:cubicBezTo>
                <a:cubicBezTo>
                  <a:pt x="166" y="1670"/>
                  <a:pt x="188" y="1693"/>
                  <a:pt x="217" y="1703"/>
                </a:cubicBezTo>
                <a:cubicBezTo>
                  <a:pt x="244" y="1712"/>
                  <a:pt x="275" y="1710"/>
                  <a:pt x="308" y="1713"/>
                </a:cubicBezTo>
                <a:cubicBezTo>
                  <a:pt x="271" y="1780"/>
                  <a:pt x="258" y="1852"/>
                  <a:pt x="259" y="1932"/>
                </a:cubicBezTo>
                <a:cubicBezTo>
                  <a:pt x="265" y="1929"/>
                  <a:pt x="270" y="1928"/>
                  <a:pt x="272" y="1925"/>
                </a:cubicBezTo>
                <a:cubicBezTo>
                  <a:pt x="293" y="1892"/>
                  <a:pt x="328" y="1876"/>
                  <a:pt x="360" y="1857"/>
                </a:cubicBezTo>
                <a:cubicBezTo>
                  <a:pt x="386" y="1841"/>
                  <a:pt x="414" y="1828"/>
                  <a:pt x="442" y="1814"/>
                </a:cubicBezTo>
                <a:cubicBezTo>
                  <a:pt x="456" y="1830"/>
                  <a:pt x="472" y="1849"/>
                  <a:pt x="487" y="1868"/>
                </a:cubicBezTo>
                <a:cubicBezTo>
                  <a:pt x="502" y="1887"/>
                  <a:pt x="516" y="1907"/>
                  <a:pt x="532" y="1927"/>
                </a:cubicBezTo>
                <a:cubicBezTo>
                  <a:pt x="580" y="1892"/>
                  <a:pt x="583" y="1835"/>
                  <a:pt x="585" y="1780"/>
                </a:cubicBezTo>
                <a:cubicBezTo>
                  <a:pt x="587" y="1723"/>
                  <a:pt x="573" y="1671"/>
                  <a:pt x="522" y="1636"/>
                </a:cubicBezTo>
                <a:cubicBezTo>
                  <a:pt x="543" y="1611"/>
                  <a:pt x="563" y="1589"/>
                  <a:pt x="581" y="1565"/>
                </a:cubicBezTo>
                <a:cubicBezTo>
                  <a:pt x="600" y="1542"/>
                  <a:pt x="616" y="1516"/>
                  <a:pt x="636" y="1487"/>
                </a:cubicBezTo>
                <a:cubicBezTo>
                  <a:pt x="655" y="1580"/>
                  <a:pt x="699" y="1653"/>
                  <a:pt x="785" y="1695"/>
                </a:cubicBezTo>
                <a:cubicBezTo>
                  <a:pt x="804" y="1678"/>
                  <a:pt x="809" y="1654"/>
                  <a:pt x="816" y="1632"/>
                </a:cubicBezTo>
                <a:cubicBezTo>
                  <a:pt x="835" y="1577"/>
                  <a:pt x="826" y="1522"/>
                  <a:pt x="808" y="1467"/>
                </a:cubicBezTo>
                <a:cubicBezTo>
                  <a:pt x="788" y="1406"/>
                  <a:pt x="752" y="1354"/>
                  <a:pt x="713" y="1301"/>
                </a:cubicBezTo>
                <a:cubicBezTo>
                  <a:pt x="741" y="1217"/>
                  <a:pt x="763" y="1129"/>
                  <a:pt x="769" y="1039"/>
                </a:cubicBezTo>
                <a:cubicBezTo>
                  <a:pt x="775" y="950"/>
                  <a:pt x="772" y="861"/>
                  <a:pt x="773" y="768"/>
                </a:cubicBezTo>
                <a:cubicBezTo>
                  <a:pt x="786" y="787"/>
                  <a:pt x="798" y="806"/>
                  <a:pt x="809" y="823"/>
                </a:cubicBezTo>
                <a:cubicBezTo>
                  <a:pt x="778" y="957"/>
                  <a:pt x="799" y="1075"/>
                  <a:pt x="903" y="1174"/>
                </a:cubicBezTo>
                <a:cubicBezTo>
                  <a:pt x="936" y="1140"/>
                  <a:pt x="950" y="1101"/>
                  <a:pt x="950" y="1058"/>
                </a:cubicBezTo>
                <a:cubicBezTo>
                  <a:pt x="949" y="1018"/>
                  <a:pt x="943" y="978"/>
                  <a:pt x="939" y="935"/>
                </a:cubicBezTo>
                <a:cubicBezTo>
                  <a:pt x="1011" y="985"/>
                  <a:pt x="1093" y="1003"/>
                  <a:pt x="1181" y="1016"/>
                </a:cubicBezTo>
                <a:cubicBezTo>
                  <a:pt x="1183" y="1021"/>
                  <a:pt x="1186" y="1027"/>
                  <a:pt x="1188" y="1032"/>
                </a:cubicBezTo>
                <a:cubicBezTo>
                  <a:pt x="1188" y="906"/>
                  <a:pt x="1188" y="906"/>
                  <a:pt x="1188" y="906"/>
                </a:cubicBezTo>
                <a:cubicBezTo>
                  <a:pt x="1185" y="895"/>
                  <a:pt x="1185" y="883"/>
                  <a:pt x="1188" y="871"/>
                </a:cubicBezTo>
                <a:cubicBezTo>
                  <a:pt x="1188" y="826"/>
                  <a:pt x="1188" y="826"/>
                  <a:pt x="1188" y="826"/>
                </a:cubicBezTo>
                <a:cubicBezTo>
                  <a:pt x="1164" y="869"/>
                  <a:pt x="1159" y="919"/>
                  <a:pt x="1172" y="974"/>
                </a:cubicBezTo>
                <a:close/>
                <a:moveTo>
                  <a:pt x="827" y="220"/>
                </a:moveTo>
                <a:cubicBezTo>
                  <a:pt x="823" y="242"/>
                  <a:pt x="823" y="242"/>
                  <a:pt x="790" y="245"/>
                </a:cubicBezTo>
                <a:cubicBezTo>
                  <a:pt x="804" y="221"/>
                  <a:pt x="804" y="221"/>
                  <a:pt x="827" y="220"/>
                </a:cubicBezTo>
                <a:close/>
                <a:moveTo>
                  <a:pt x="432" y="735"/>
                </a:moveTo>
                <a:cubicBezTo>
                  <a:pt x="446" y="701"/>
                  <a:pt x="469" y="674"/>
                  <a:pt x="506" y="646"/>
                </a:cubicBezTo>
                <a:cubicBezTo>
                  <a:pt x="531" y="628"/>
                  <a:pt x="556" y="612"/>
                  <a:pt x="587" y="609"/>
                </a:cubicBezTo>
                <a:cubicBezTo>
                  <a:pt x="611" y="607"/>
                  <a:pt x="623" y="612"/>
                  <a:pt x="638" y="630"/>
                </a:cubicBezTo>
                <a:cubicBezTo>
                  <a:pt x="602" y="658"/>
                  <a:pt x="548" y="655"/>
                  <a:pt x="515" y="701"/>
                </a:cubicBezTo>
                <a:cubicBezTo>
                  <a:pt x="533" y="693"/>
                  <a:pt x="545" y="688"/>
                  <a:pt x="559" y="682"/>
                </a:cubicBezTo>
                <a:cubicBezTo>
                  <a:pt x="533" y="745"/>
                  <a:pt x="494" y="762"/>
                  <a:pt x="432" y="735"/>
                </a:cubicBezTo>
                <a:close/>
                <a:moveTo>
                  <a:pt x="664" y="833"/>
                </a:moveTo>
                <a:cubicBezTo>
                  <a:pt x="654" y="848"/>
                  <a:pt x="642" y="862"/>
                  <a:pt x="632" y="878"/>
                </a:cubicBezTo>
                <a:cubicBezTo>
                  <a:pt x="594" y="935"/>
                  <a:pt x="535" y="958"/>
                  <a:pt x="469" y="974"/>
                </a:cubicBezTo>
                <a:cubicBezTo>
                  <a:pt x="471" y="948"/>
                  <a:pt x="470" y="924"/>
                  <a:pt x="474" y="901"/>
                </a:cubicBezTo>
                <a:cubicBezTo>
                  <a:pt x="487" y="817"/>
                  <a:pt x="529" y="749"/>
                  <a:pt x="594" y="695"/>
                </a:cubicBezTo>
                <a:cubicBezTo>
                  <a:pt x="609" y="682"/>
                  <a:pt x="631" y="677"/>
                  <a:pt x="653" y="690"/>
                </a:cubicBezTo>
                <a:cubicBezTo>
                  <a:pt x="632" y="740"/>
                  <a:pt x="613" y="789"/>
                  <a:pt x="577" y="840"/>
                </a:cubicBezTo>
                <a:cubicBezTo>
                  <a:pt x="589" y="831"/>
                  <a:pt x="597" y="828"/>
                  <a:pt x="600" y="823"/>
                </a:cubicBezTo>
                <a:cubicBezTo>
                  <a:pt x="626" y="783"/>
                  <a:pt x="650" y="743"/>
                  <a:pt x="677" y="700"/>
                </a:cubicBezTo>
                <a:cubicBezTo>
                  <a:pt x="680" y="707"/>
                  <a:pt x="684" y="713"/>
                  <a:pt x="685" y="719"/>
                </a:cubicBezTo>
                <a:cubicBezTo>
                  <a:pt x="691" y="759"/>
                  <a:pt x="686" y="798"/>
                  <a:pt x="664" y="833"/>
                </a:cubicBezTo>
                <a:close/>
                <a:moveTo>
                  <a:pt x="227" y="1218"/>
                </a:moveTo>
                <a:cubicBezTo>
                  <a:pt x="184" y="1233"/>
                  <a:pt x="141" y="1241"/>
                  <a:pt x="97" y="1218"/>
                </a:cubicBezTo>
                <a:cubicBezTo>
                  <a:pt x="72" y="1204"/>
                  <a:pt x="44" y="1196"/>
                  <a:pt x="19" y="1169"/>
                </a:cubicBezTo>
                <a:cubicBezTo>
                  <a:pt x="65" y="1154"/>
                  <a:pt x="100" y="1126"/>
                  <a:pt x="145" y="1118"/>
                </a:cubicBezTo>
                <a:cubicBezTo>
                  <a:pt x="189" y="1110"/>
                  <a:pt x="228" y="1112"/>
                  <a:pt x="262" y="1153"/>
                </a:cubicBezTo>
                <a:cubicBezTo>
                  <a:pt x="247" y="1158"/>
                  <a:pt x="236" y="1164"/>
                  <a:pt x="225" y="1166"/>
                </a:cubicBezTo>
                <a:cubicBezTo>
                  <a:pt x="214" y="1169"/>
                  <a:pt x="202" y="1169"/>
                  <a:pt x="190" y="1170"/>
                </a:cubicBezTo>
                <a:cubicBezTo>
                  <a:pt x="180" y="1171"/>
                  <a:pt x="169" y="1173"/>
                  <a:pt x="159" y="1174"/>
                </a:cubicBezTo>
                <a:cubicBezTo>
                  <a:pt x="196" y="1190"/>
                  <a:pt x="232" y="1183"/>
                  <a:pt x="270" y="1174"/>
                </a:cubicBezTo>
                <a:cubicBezTo>
                  <a:pt x="264" y="1201"/>
                  <a:pt x="247" y="1211"/>
                  <a:pt x="227" y="1218"/>
                </a:cubicBezTo>
                <a:close/>
                <a:moveTo>
                  <a:pt x="294" y="1105"/>
                </a:moveTo>
                <a:cubicBezTo>
                  <a:pt x="253" y="1083"/>
                  <a:pt x="221" y="1052"/>
                  <a:pt x="176" y="1043"/>
                </a:cubicBezTo>
                <a:cubicBezTo>
                  <a:pt x="200" y="1062"/>
                  <a:pt x="224" y="1081"/>
                  <a:pt x="253" y="1104"/>
                </a:cubicBezTo>
                <a:cubicBezTo>
                  <a:pt x="220" y="1100"/>
                  <a:pt x="193" y="1098"/>
                  <a:pt x="166" y="1094"/>
                </a:cubicBezTo>
                <a:cubicBezTo>
                  <a:pt x="163" y="1094"/>
                  <a:pt x="160" y="1091"/>
                  <a:pt x="158" y="1089"/>
                </a:cubicBezTo>
                <a:cubicBezTo>
                  <a:pt x="127" y="1060"/>
                  <a:pt x="105" y="1027"/>
                  <a:pt x="104" y="980"/>
                </a:cubicBezTo>
                <a:cubicBezTo>
                  <a:pt x="164" y="977"/>
                  <a:pt x="215" y="993"/>
                  <a:pt x="258" y="1030"/>
                </a:cubicBezTo>
                <a:cubicBezTo>
                  <a:pt x="279" y="1048"/>
                  <a:pt x="297" y="1070"/>
                  <a:pt x="294" y="1105"/>
                </a:cubicBezTo>
                <a:close/>
                <a:moveTo>
                  <a:pt x="414" y="1276"/>
                </a:moveTo>
                <a:cubicBezTo>
                  <a:pt x="398" y="1312"/>
                  <a:pt x="372" y="1338"/>
                  <a:pt x="341" y="1361"/>
                </a:cubicBezTo>
                <a:cubicBezTo>
                  <a:pt x="319" y="1378"/>
                  <a:pt x="296" y="1392"/>
                  <a:pt x="264" y="1394"/>
                </a:cubicBezTo>
                <a:cubicBezTo>
                  <a:pt x="266" y="1369"/>
                  <a:pt x="266" y="1347"/>
                  <a:pt x="270" y="1325"/>
                </a:cubicBezTo>
                <a:cubicBezTo>
                  <a:pt x="277" y="1283"/>
                  <a:pt x="297" y="1246"/>
                  <a:pt x="328" y="1216"/>
                </a:cubicBezTo>
                <a:cubicBezTo>
                  <a:pt x="345" y="1199"/>
                  <a:pt x="366" y="1187"/>
                  <a:pt x="396" y="1196"/>
                </a:cubicBezTo>
                <a:cubicBezTo>
                  <a:pt x="385" y="1234"/>
                  <a:pt x="350" y="1260"/>
                  <a:pt x="348" y="1299"/>
                </a:cubicBezTo>
                <a:cubicBezTo>
                  <a:pt x="368" y="1273"/>
                  <a:pt x="389" y="1247"/>
                  <a:pt x="412" y="1218"/>
                </a:cubicBezTo>
                <a:cubicBezTo>
                  <a:pt x="424" y="1242"/>
                  <a:pt x="421" y="1259"/>
                  <a:pt x="414" y="1276"/>
                </a:cubicBezTo>
                <a:close/>
                <a:moveTo>
                  <a:pt x="536" y="1112"/>
                </a:moveTo>
                <a:cubicBezTo>
                  <a:pt x="573" y="1085"/>
                  <a:pt x="606" y="1060"/>
                  <a:pt x="639" y="1035"/>
                </a:cubicBezTo>
                <a:cubicBezTo>
                  <a:pt x="615" y="1068"/>
                  <a:pt x="570" y="1101"/>
                  <a:pt x="536" y="1112"/>
                </a:cubicBezTo>
                <a:close/>
                <a:moveTo>
                  <a:pt x="233" y="1691"/>
                </a:moveTo>
                <a:cubicBezTo>
                  <a:pt x="217" y="1689"/>
                  <a:pt x="201" y="1683"/>
                  <a:pt x="191" y="1665"/>
                </a:cubicBezTo>
                <a:cubicBezTo>
                  <a:pt x="222" y="1646"/>
                  <a:pt x="251" y="1631"/>
                  <a:pt x="278" y="1611"/>
                </a:cubicBezTo>
                <a:cubicBezTo>
                  <a:pt x="300" y="1594"/>
                  <a:pt x="325" y="1586"/>
                  <a:pt x="351" y="1580"/>
                </a:cubicBezTo>
                <a:cubicBezTo>
                  <a:pt x="372" y="1575"/>
                  <a:pt x="392" y="1577"/>
                  <a:pt x="411" y="1594"/>
                </a:cubicBezTo>
                <a:cubicBezTo>
                  <a:pt x="389" y="1602"/>
                  <a:pt x="369" y="1609"/>
                  <a:pt x="350" y="1616"/>
                </a:cubicBezTo>
                <a:cubicBezTo>
                  <a:pt x="367" y="1617"/>
                  <a:pt x="382" y="1614"/>
                  <a:pt x="398" y="1613"/>
                </a:cubicBezTo>
                <a:cubicBezTo>
                  <a:pt x="413" y="1612"/>
                  <a:pt x="430" y="1609"/>
                  <a:pt x="442" y="1627"/>
                </a:cubicBezTo>
                <a:cubicBezTo>
                  <a:pt x="420" y="1634"/>
                  <a:pt x="399" y="1639"/>
                  <a:pt x="380" y="1646"/>
                </a:cubicBezTo>
                <a:cubicBezTo>
                  <a:pt x="359" y="1654"/>
                  <a:pt x="347" y="1678"/>
                  <a:pt x="321" y="1677"/>
                </a:cubicBezTo>
                <a:cubicBezTo>
                  <a:pt x="295" y="1704"/>
                  <a:pt x="263" y="1694"/>
                  <a:pt x="233" y="1691"/>
                </a:cubicBezTo>
                <a:close/>
                <a:moveTo>
                  <a:pt x="386" y="1825"/>
                </a:moveTo>
                <a:cubicBezTo>
                  <a:pt x="349" y="1843"/>
                  <a:pt x="311" y="1859"/>
                  <a:pt x="277" y="1888"/>
                </a:cubicBezTo>
                <a:cubicBezTo>
                  <a:pt x="280" y="1864"/>
                  <a:pt x="281" y="1839"/>
                  <a:pt x="286" y="1816"/>
                </a:cubicBezTo>
                <a:cubicBezTo>
                  <a:pt x="296" y="1773"/>
                  <a:pt x="312" y="1732"/>
                  <a:pt x="341" y="1697"/>
                </a:cubicBezTo>
                <a:cubicBezTo>
                  <a:pt x="375" y="1657"/>
                  <a:pt x="403" y="1649"/>
                  <a:pt x="447" y="1669"/>
                </a:cubicBezTo>
                <a:cubicBezTo>
                  <a:pt x="422" y="1694"/>
                  <a:pt x="393" y="1717"/>
                  <a:pt x="378" y="1751"/>
                </a:cubicBezTo>
                <a:cubicBezTo>
                  <a:pt x="407" y="1730"/>
                  <a:pt x="429" y="1700"/>
                  <a:pt x="463" y="1687"/>
                </a:cubicBezTo>
                <a:cubicBezTo>
                  <a:pt x="466" y="1692"/>
                  <a:pt x="467" y="1693"/>
                  <a:pt x="468" y="1695"/>
                </a:cubicBezTo>
                <a:cubicBezTo>
                  <a:pt x="469" y="1697"/>
                  <a:pt x="469" y="1699"/>
                  <a:pt x="469" y="1701"/>
                </a:cubicBezTo>
                <a:cubicBezTo>
                  <a:pt x="465" y="1758"/>
                  <a:pt x="438" y="1800"/>
                  <a:pt x="386" y="1825"/>
                </a:cubicBezTo>
                <a:close/>
                <a:moveTo>
                  <a:pt x="563" y="1732"/>
                </a:moveTo>
                <a:cubicBezTo>
                  <a:pt x="573" y="1784"/>
                  <a:pt x="568" y="1835"/>
                  <a:pt x="549" y="1884"/>
                </a:cubicBezTo>
                <a:cubicBezTo>
                  <a:pt x="547" y="1890"/>
                  <a:pt x="541" y="1896"/>
                  <a:pt x="538" y="1899"/>
                </a:cubicBezTo>
                <a:cubicBezTo>
                  <a:pt x="520" y="1879"/>
                  <a:pt x="504" y="1860"/>
                  <a:pt x="487" y="1842"/>
                </a:cubicBezTo>
                <a:cubicBezTo>
                  <a:pt x="471" y="1826"/>
                  <a:pt x="460" y="1809"/>
                  <a:pt x="458" y="1790"/>
                </a:cubicBezTo>
                <a:cubicBezTo>
                  <a:pt x="471" y="1769"/>
                  <a:pt x="482" y="1751"/>
                  <a:pt x="494" y="1730"/>
                </a:cubicBezTo>
                <a:cubicBezTo>
                  <a:pt x="503" y="1752"/>
                  <a:pt x="510" y="1772"/>
                  <a:pt x="518" y="1791"/>
                </a:cubicBezTo>
                <a:cubicBezTo>
                  <a:pt x="518" y="1758"/>
                  <a:pt x="504" y="1727"/>
                  <a:pt x="517" y="1694"/>
                </a:cubicBezTo>
                <a:cubicBezTo>
                  <a:pt x="547" y="1699"/>
                  <a:pt x="558" y="1707"/>
                  <a:pt x="563" y="1732"/>
                </a:cubicBezTo>
                <a:close/>
                <a:moveTo>
                  <a:pt x="537" y="1590"/>
                </a:moveTo>
                <a:cubicBezTo>
                  <a:pt x="578" y="1505"/>
                  <a:pt x="602" y="1470"/>
                  <a:pt x="627" y="1456"/>
                </a:cubicBezTo>
                <a:cubicBezTo>
                  <a:pt x="607" y="1510"/>
                  <a:pt x="575" y="1552"/>
                  <a:pt x="537" y="1590"/>
                </a:cubicBezTo>
                <a:close/>
                <a:moveTo>
                  <a:pt x="588" y="1454"/>
                </a:moveTo>
                <a:cubicBezTo>
                  <a:pt x="574" y="1460"/>
                  <a:pt x="560" y="1467"/>
                  <a:pt x="545" y="1468"/>
                </a:cubicBezTo>
                <a:cubicBezTo>
                  <a:pt x="510" y="1473"/>
                  <a:pt x="475" y="1471"/>
                  <a:pt x="443" y="1450"/>
                </a:cubicBezTo>
                <a:cubicBezTo>
                  <a:pt x="461" y="1372"/>
                  <a:pt x="589" y="1301"/>
                  <a:pt x="638" y="1340"/>
                </a:cubicBezTo>
                <a:cubicBezTo>
                  <a:pt x="614" y="1381"/>
                  <a:pt x="569" y="1395"/>
                  <a:pt x="529" y="1423"/>
                </a:cubicBezTo>
                <a:cubicBezTo>
                  <a:pt x="575" y="1418"/>
                  <a:pt x="605" y="1389"/>
                  <a:pt x="642" y="1370"/>
                </a:cubicBezTo>
                <a:cubicBezTo>
                  <a:pt x="642" y="1414"/>
                  <a:pt x="622" y="1439"/>
                  <a:pt x="588" y="1454"/>
                </a:cubicBezTo>
                <a:close/>
                <a:moveTo>
                  <a:pt x="786" y="1460"/>
                </a:moveTo>
                <a:cubicBezTo>
                  <a:pt x="821" y="1530"/>
                  <a:pt x="818" y="1601"/>
                  <a:pt x="781" y="1672"/>
                </a:cubicBezTo>
                <a:cubicBezTo>
                  <a:pt x="697" y="1634"/>
                  <a:pt x="647" y="1532"/>
                  <a:pt x="653" y="1449"/>
                </a:cubicBezTo>
                <a:cubicBezTo>
                  <a:pt x="655" y="1429"/>
                  <a:pt x="662" y="1408"/>
                  <a:pt x="682" y="1393"/>
                </a:cubicBezTo>
                <a:cubicBezTo>
                  <a:pt x="696" y="1428"/>
                  <a:pt x="710" y="1461"/>
                  <a:pt x="723" y="1493"/>
                </a:cubicBezTo>
                <a:cubicBezTo>
                  <a:pt x="725" y="1492"/>
                  <a:pt x="727" y="1492"/>
                  <a:pt x="729" y="1491"/>
                </a:cubicBezTo>
                <a:cubicBezTo>
                  <a:pt x="721" y="1457"/>
                  <a:pt x="713" y="1422"/>
                  <a:pt x="704" y="1387"/>
                </a:cubicBezTo>
                <a:cubicBezTo>
                  <a:pt x="732" y="1387"/>
                  <a:pt x="760" y="1408"/>
                  <a:pt x="786" y="1460"/>
                </a:cubicBezTo>
                <a:close/>
                <a:moveTo>
                  <a:pt x="966" y="721"/>
                </a:moveTo>
                <a:cubicBezTo>
                  <a:pt x="1019" y="706"/>
                  <a:pt x="1068" y="725"/>
                  <a:pt x="1115" y="748"/>
                </a:cubicBezTo>
                <a:cubicBezTo>
                  <a:pt x="1073" y="819"/>
                  <a:pt x="974" y="867"/>
                  <a:pt x="919" y="845"/>
                </a:cubicBezTo>
                <a:cubicBezTo>
                  <a:pt x="912" y="836"/>
                  <a:pt x="904" y="828"/>
                  <a:pt x="896" y="818"/>
                </a:cubicBezTo>
                <a:cubicBezTo>
                  <a:pt x="931" y="793"/>
                  <a:pt x="972" y="788"/>
                  <a:pt x="1012" y="773"/>
                </a:cubicBezTo>
                <a:cubicBezTo>
                  <a:pt x="977" y="768"/>
                  <a:pt x="937" y="775"/>
                  <a:pt x="894" y="795"/>
                </a:cubicBezTo>
                <a:cubicBezTo>
                  <a:pt x="909" y="755"/>
                  <a:pt x="931" y="731"/>
                  <a:pt x="966" y="721"/>
                </a:cubicBezTo>
                <a:close/>
                <a:moveTo>
                  <a:pt x="752" y="668"/>
                </a:moveTo>
                <a:cubicBezTo>
                  <a:pt x="748" y="675"/>
                  <a:pt x="745" y="682"/>
                  <a:pt x="746" y="688"/>
                </a:cubicBezTo>
                <a:cubicBezTo>
                  <a:pt x="749" y="762"/>
                  <a:pt x="752" y="836"/>
                  <a:pt x="756" y="909"/>
                </a:cubicBezTo>
                <a:cubicBezTo>
                  <a:pt x="761" y="981"/>
                  <a:pt x="754" y="1051"/>
                  <a:pt x="743" y="1121"/>
                </a:cubicBezTo>
                <a:cubicBezTo>
                  <a:pt x="740" y="1134"/>
                  <a:pt x="736" y="1148"/>
                  <a:pt x="733" y="1161"/>
                </a:cubicBezTo>
                <a:cubicBezTo>
                  <a:pt x="731" y="1132"/>
                  <a:pt x="736" y="1105"/>
                  <a:pt x="738" y="1077"/>
                </a:cubicBezTo>
                <a:cubicBezTo>
                  <a:pt x="744" y="983"/>
                  <a:pt x="742" y="889"/>
                  <a:pt x="737" y="795"/>
                </a:cubicBezTo>
                <a:cubicBezTo>
                  <a:pt x="732" y="718"/>
                  <a:pt x="726" y="640"/>
                  <a:pt x="720" y="563"/>
                </a:cubicBezTo>
                <a:cubicBezTo>
                  <a:pt x="715" y="490"/>
                  <a:pt x="724" y="418"/>
                  <a:pt x="742" y="347"/>
                </a:cubicBezTo>
                <a:cubicBezTo>
                  <a:pt x="748" y="323"/>
                  <a:pt x="759" y="301"/>
                  <a:pt x="768" y="278"/>
                </a:cubicBezTo>
                <a:cubicBezTo>
                  <a:pt x="788" y="284"/>
                  <a:pt x="787" y="298"/>
                  <a:pt x="786" y="310"/>
                </a:cubicBezTo>
                <a:cubicBezTo>
                  <a:pt x="785" y="324"/>
                  <a:pt x="783" y="338"/>
                  <a:pt x="779" y="351"/>
                </a:cubicBezTo>
                <a:cubicBezTo>
                  <a:pt x="767" y="390"/>
                  <a:pt x="779" y="437"/>
                  <a:pt x="732" y="467"/>
                </a:cubicBezTo>
                <a:cubicBezTo>
                  <a:pt x="752" y="470"/>
                  <a:pt x="756" y="479"/>
                  <a:pt x="753" y="492"/>
                </a:cubicBezTo>
                <a:cubicBezTo>
                  <a:pt x="750" y="504"/>
                  <a:pt x="750" y="516"/>
                  <a:pt x="746" y="527"/>
                </a:cubicBezTo>
                <a:cubicBezTo>
                  <a:pt x="739" y="544"/>
                  <a:pt x="741" y="558"/>
                  <a:pt x="755" y="571"/>
                </a:cubicBezTo>
                <a:cubicBezTo>
                  <a:pt x="735" y="599"/>
                  <a:pt x="746" y="625"/>
                  <a:pt x="758" y="651"/>
                </a:cubicBezTo>
                <a:cubicBezTo>
                  <a:pt x="779" y="696"/>
                  <a:pt x="796" y="742"/>
                  <a:pt x="825" y="783"/>
                </a:cubicBezTo>
                <a:cubicBezTo>
                  <a:pt x="833" y="793"/>
                  <a:pt x="834" y="801"/>
                  <a:pt x="821" y="808"/>
                </a:cubicBezTo>
                <a:cubicBezTo>
                  <a:pt x="782" y="769"/>
                  <a:pt x="778" y="713"/>
                  <a:pt x="752" y="668"/>
                </a:cubicBezTo>
                <a:close/>
                <a:moveTo>
                  <a:pt x="904" y="1151"/>
                </a:moveTo>
                <a:cubicBezTo>
                  <a:pt x="900" y="1148"/>
                  <a:pt x="895" y="1145"/>
                  <a:pt x="892" y="1142"/>
                </a:cubicBezTo>
                <a:cubicBezTo>
                  <a:pt x="886" y="1135"/>
                  <a:pt x="880" y="1129"/>
                  <a:pt x="874" y="1122"/>
                </a:cubicBezTo>
                <a:cubicBezTo>
                  <a:pt x="829" y="1064"/>
                  <a:pt x="815" y="998"/>
                  <a:pt x="823" y="926"/>
                </a:cubicBezTo>
                <a:cubicBezTo>
                  <a:pt x="824" y="916"/>
                  <a:pt x="830" y="906"/>
                  <a:pt x="835" y="897"/>
                </a:cubicBezTo>
                <a:cubicBezTo>
                  <a:pt x="837" y="897"/>
                  <a:pt x="839" y="898"/>
                  <a:pt x="841" y="898"/>
                </a:cubicBezTo>
                <a:cubicBezTo>
                  <a:pt x="854" y="943"/>
                  <a:pt x="867" y="987"/>
                  <a:pt x="881" y="1032"/>
                </a:cubicBezTo>
                <a:cubicBezTo>
                  <a:pt x="885" y="979"/>
                  <a:pt x="857" y="932"/>
                  <a:pt x="861" y="876"/>
                </a:cubicBezTo>
                <a:cubicBezTo>
                  <a:pt x="941" y="925"/>
                  <a:pt x="958" y="1084"/>
                  <a:pt x="904" y="1151"/>
                </a:cubicBezTo>
                <a:close/>
                <a:moveTo>
                  <a:pt x="911" y="881"/>
                </a:moveTo>
                <a:cubicBezTo>
                  <a:pt x="947" y="902"/>
                  <a:pt x="982" y="927"/>
                  <a:pt x="1020" y="945"/>
                </a:cubicBezTo>
                <a:cubicBezTo>
                  <a:pt x="1058" y="962"/>
                  <a:pt x="1099" y="974"/>
                  <a:pt x="1143" y="990"/>
                </a:cubicBezTo>
                <a:cubicBezTo>
                  <a:pt x="1065" y="987"/>
                  <a:pt x="932" y="931"/>
                  <a:pt x="911" y="881"/>
                </a:cubicBezTo>
                <a:close/>
                <a:moveTo>
                  <a:pt x="756" y="413"/>
                </a:moveTo>
                <a:cubicBezTo>
                  <a:pt x="764" y="398"/>
                  <a:pt x="771" y="384"/>
                  <a:pt x="749" y="373"/>
                </a:cubicBezTo>
                <a:cubicBezTo>
                  <a:pt x="744" y="388"/>
                  <a:pt x="740" y="401"/>
                  <a:pt x="756" y="413"/>
                </a:cubicBezTo>
                <a:close/>
                <a:moveTo>
                  <a:pt x="1143" y="14"/>
                </a:moveTo>
                <a:cubicBezTo>
                  <a:pt x="1141" y="10"/>
                  <a:pt x="1139" y="5"/>
                  <a:pt x="1137" y="0"/>
                </a:cubicBezTo>
                <a:cubicBezTo>
                  <a:pt x="1114" y="0"/>
                  <a:pt x="1114" y="0"/>
                  <a:pt x="1114" y="0"/>
                </a:cubicBezTo>
                <a:cubicBezTo>
                  <a:pt x="1121" y="27"/>
                  <a:pt x="1116" y="70"/>
                  <a:pt x="1097" y="152"/>
                </a:cubicBezTo>
                <a:cubicBezTo>
                  <a:pt x="1092" y="102"/>
                  <a:pt x="1093" y="52"/>
                  <a:pt x="1108" y="0"/>
                </a:cubicBezTo>
                <a:cubicBezTo>
                  <a:pt x="1069" y="0"/>
                  <a:pt x="1069" y="0"/>
                  <a:pt x="1069" y="0"/>
                </a:cubicBezTo>
                <a:cubicBezTo>
                  <a:pt x="1016" y="52"/>
                  <a:pt x="931" y="82"/>
                  <a:pt x="855" y="63"/>
                </a:cubicBezTo>
                <a:cubicBezTo>
                  <a:pt x="860" y="40"/>
                  <a:pt x="867" y="19"/>
                  <a:pt x="876" y="0"/>
                </a:cubicBezTo>
                <a:cubicBezTo>
                  <a:pt x="857" y="0"/>
                  <a:pt x="857" y="0"/>
                  <a:pt x="857" y="0"/>
                </a:cubicBezTo>
                <a:cubicBezTo>
                  <a:pt x="856" y="3"/>
                  <a:pt x="855" y="6"/>
                  <a:pt x="854" y="10"/>
                </a:cubicBezTo>
                <a:cubicBezTo>
                  <a:pt x="846" y="31"/>
                  <a:pt x="834" y="53"/>
                  <a:pt x="838" y="78"/>
                </a:cubicBezTo>
                <a:cubicBezTo>
                  <a:pt x="932" y="99"/>
                  <a:pt x="1011" y="70"/>
                  <a:pt x="1084" y="10"/>
                </a:cubicBezTo>
                <a:cubicBezTo>
                  <a:pt x="1082" y="45"/>
                  <a:pt x="1079" y="75"/>
                  <a:pt x="1078" y="105"/>
                </a:cubicBezTo>
                <a:cubicBezTo>
                  <a:pt x="1077" y="135"/>
                  <a:pt x="1079" y="165"/>
                  <a:pt x="1080" y="198"/>
                </a:cubicBezTo>
                <a:cubicBezTo>
                  <a:pt x="1018" y="192"/>
                  <a:pt x="974" y="224"/>
                  <a:pt x="941" y="270"/>
                </a:cubicBezTo>
                <a:cubicBezTo>
                  <a:pt x="908" y="314"/>
                  <a:pt x="874" y="360"/>
                  <a:pt x="889" y="418"/>
                </a:cubicBezTo>
                <a:cubicBezTo>
                  <a:pt x="914" y="412"/>
                  <a:pt x="938" y="405"/>
                  <a:pt x="962" y="400"/>
                </a:cubicBezTo>
                <a:cubicBezTo>
                  <a:pt x="985" y="394"/>
                  <a:pt x="1009" y="390"/>
                  <a:pt x="1030" y="386"/>
                </a:cubicBezTo>
                <a:cubicBezTo>
                  <a:pt x="1043" y="414"/>
                  <a:pt x="1057" y="442"/>
                  <a:pt x="1067" y="471"/>
                </a:cubicBezTo>
                <a:cubicBezTo>
                  <a:pt x="1081" y="506"/>
                  <a:pt x="1098" y="540"/>
                  <a:pt x="1093" y="579"/>
                </a:cubicBezTo>
                <a:cubicBezTo>
                  <a:pt x="1093" y="583"/>
                  <a:pt x="1096" y="586"/>
                  <a:pt x="1099" y="593"/>
                </a:cubicBezTo>
                <a:cubicBezTo>
                  <a:pt x="1140" y="543"/>
                  <a:pt x="1171" y="491"/>
                  <a:pt x="1188" y="432"/>
                </a:cubicBezTo>
                <a:cubicBezTo>
                  <a:pt x="1188" y="304"/>
                  <a:pt x="1188" y="304"/>
                  <a:pt x="1188" y="304"/>
                </a:cubicBezTo>
                <a:cubicBezTo>
                  <a:pt x="1187" y="301"/>
                  <a:pt x="1186" y="297"/>
                  <a:pt x="1184" y="295"/>
                </a:cubicBezTo>
                <a:cubicBezTo>
                  <a:pt x="1173" y="277"/>
                  <a:pt x="1161" y="260"/>
                  <a:pt x="1148" y="241"/>
                </a:cubicBezTo>
                <a:cubicBezTo>
                  <a:pt x="1167" y="235"/>
                  <a:pt x="1178" y="246"/>
                  <a:pt x="1188" y="256"/>
                </a:cubicBezTo>
                <a:cubicBezTo>
                  <a:pt x="1188" y="179"/>
                  <a:pt x="1188" y="179"/>
                  <a:pt x="1188" y="179"/>
                </a:cubicBezTo>
                <a:cubicBezTo>
                  <a:pt x="1179" y="177"/>
                  <a:pt x="1170" y="177"/>
                  <a:pt x="1160" y="178"/>
                </a:cubicBezTo>
                <a:cubicBezTo>
                  <a:pt x="1146" y="180"/>
                  <a:pt x="1133" y="187"/>
                  <a:pt x="1116" y="192"/>
                </a:cubicBezTo>
                <a:cubicBezTo>
                  <a:pt x="1119" y="139"/>
                  <a:pt x="1120" y="90"/>
                  <a:pt x="1133" y="41"/>
                </a:cubicBezTo>
                <a:cubicBezTo>
                  <a:pt x="1151" y="58"/>
                  <a:pt x="1166" y="75"/>
                  <a:pt x="1184" y="88"/>
                </a:cubicBezTo>
                <a:cubicBezTo>
                  <a:pt x="1186" y="89"/>
                  <a:pt x="1187" y="90"/>
                  <a:pt x="1188" y="91"/>
                </a:cubicBezTo>
                <a:cubicBezTo>
                  <a:pt x="1188" y="72"/>
                  <a:pt x="1188" y="72"/>
                  <a:pt x="1188" y="72"/>
                </a:cubicBezTo>
                <a:cubicBezTo>
                  <a:pt x="1181" y="66"/>
                  <a:pt x="1174" y="59"/>
                  <a:pt x="1167" y="52"/>
                </a:cubicBezTo>
                <a:cubicBezTo>
                  <a:pt x="1157" y="42"/>
                  <a:pt x="1150" y="28"/>
                  <a:pt x="1143" y="14"/>
                </a:cubicBezTo>
                <a:close/>
                <a:moveTo>
                  <a:pt x="1042" y="288"/>
                </a:moveTo>
                <a:cubicBezTo>
                  <a:pt x="1039" y="312"/>
                  <a:pt x="1036" y="333"/>
                  <a:pt x="1033" y="357"/>
                </a:cubicBezTo>
                <a:cubicBezTo>
                  <a:pt x="1019" y="371"/>
                  <a:pt x="1000" y="377"/>
                  <a:pt x="978" y="380"/>
                </a:cubicBezTo>
                <a:cubicBezTo>
                  <a:pt x="953" y="383"/>
                  <a:pt x="928" y="387"/>
                  <a:pt x="902" y="392"/>
                </a:cubicBezTo>
                <a:cubicBezTo>
                  <a:pt x="902" y="387"/>
                  <a:pt x="901" y="380"/>
                  <a:pt x="903" y="373"/>
                </a:cubicBezTo>
                <a:cubicBezTo>
                  <a:pt x="919" y="323"/>
                  <a:pt x="947" y="281"/>
                  <a:pt x="987" y="247"/>
                </a:cubicBezTo>
                <a:cubicBezTo>
                  <a:pt x="1007" y="230"/>
                  <a:pt x="1021" y="230"/>
                  <a:pt x="1047" y="246"/>
                </a:cubicBezTo>
                <a:cubicBezTo>
                  <a:pt x="1037" y="279"/>
                  <a:pt x="1006" y="295"/>
                  <a:pt x="986" y="321"/>
                </a:cubicBezTo>
                <a:cubicBezTo>
                  <a:pt x="1004" y="310"/>
                  <a:pt x="1022" y="300"/>
                  <a:pt x="1042" y="288"/>
                </a:cubicBezTo>
                <a:close/>
                <a:moveTo>
                  <a:pt x="1117" y="270"/>
                </a:moveTo>
                <a:cubicBezTo>
                  <a:pt x="1164" y="282"/>
                  <a:pt x="1181" y="306"/>
                  <a:pt x="1182" y="359"/>
                </a:cubicBezTo>
                <a:cubicBezTo>
                  <a:pt x="1183" y="404"/>
                  <a:pt x="1170" y="446"/>
                  <a:pt x="1150" y="485"/>
                </a:cubicBezTo>
                <a:cubicBezTo>
                  <a:pt x="1140" y="507"/>
                  <a:pt x="1125" y="527"/>
                  <a:pt x="1112" y="547"/>
                </a:cubicBezTo>
                <a:cubicBezTo>
                  <a:pt x="1104" y="503"/>
                  <a:pt x="1084" y="467"/>
                  <a:pt x="1067" y="430"/>
                </a:cubicBezTo>
                <a:cubicBezTo>
                  <a:pt x="1042" y="378"/>
                  <a:pt x="1048" y="329"/>
                  <a:pt x="1080" y="281"/>
                </a:cubicBezTo>
                <a:cubicBezTo>
                  <a:pt x="1081" y="280"/>
                  <a:pt x="1083" y="278"/>
                  <a:pt x="1085" y="277"/>
                </a:cubicBezTo>
                <a:cubicBezTo>
                  <a:pt x="1086" y="276"/>
                  <a:pt x="1089" y="276"/>
                  <a:pt x="1093" y="274"/>
                </a:cubicBezTo>
                <a:cubicBezTo>
                  <a:pt x="1111" y="306"/>
                  <a:pt x="1111" y="342"/>
                  <a:pt x="1120" y="377"/>
                </a:cubicBezTo>
                <a:cubicBezTo>
                  <a:pt x="1129" y="341"/>
                  <a:pt x="1121" y="306"/>
                  <a:pt x="1117" y="270"/>
                </a:cubicBezTo>
                <a:close/>
                <a:moveTo>
                  <a:pt x="1055" y="1164"/>
                </a:moveTo>
                <a:cubicBezTo>
                  <a:pt x="1049" y="1162"/>
                  <a:pt x="1043" y="1165"/>
                  <a:pt x="1033" y="1166"/>
                </a:cubicBezTo>
                <a:cubicBezTo>
                  <a:pt x="1035" y="1216"/>
                  <a:pt x="1037" y="1265"/>
                  <a:pt x="1040" y="1317"/>
                </a:cubicBezTo>
                <a:cubicBezTo>
                  <a:pt x="1021" y="1314"/>
                  <a:pt x="1003" y="1310"/>
                  <a:pt x="984" y="1309"/>
                </a:cubicBezTo>
                <a:cubicBezTo>
                  <a:pt x="952" y="1308"/>
                  <a:pt x="920" y="1310"/>
                  <a:pt x="900" y="1341"/>
                </a:cubicBezTo>
                <a:cubicBezTo>
                  <a:pt x="961" y="1472"/>
                  <a:pt x="1090" y="1509"/>
                  <a:pt x="1175" y="1469"/>
                </a:cubicBezTo>
                <a:cubicBezTo>
                  <a:pt x="1180" y="1479"/>
                  <a:pt x="1185" y="1489"/>
                  <a:pt x="1188" y="1500"/>
                </a:cubicBezTo>
                <a:cubicBezTo>
                  <a:pt x="1188" y="1279"/>
                  <a:pt x="1188" y="1279"/>
                  <a:pt x="1188" y="1279"/>
                </a:cubicBezTo>
                <a:cubicBezTo>
                  <a:pt x="1184" y="1266"/>
                  <a:pt x="1178" y="1254"/>
                  <a:pt x="1169" y="1243"/>
                </a:cubicBezTo>
                <a:cubicBezTo>
                  <a:pt x="1139" y="1206"/>
                  <a:pt x="1101" y="1179"/>
                  <a:pt x="1055" y="1164"/>
                </a:cubicBezTo>
                <a:close/>
                <a:moveTo>
                  <a:pt x="1033" y="1455"/>
                </a:moveTo>
                <a:cubicBezTo>
                  <a:pt x="980" y="1433"/>
                  <a:pt x="943" y="1395"/>
                  <a:pt x="918" y="1339"/>
                </a:cubicBezTo>
                <a:cubicBezTo>
                  <a:pt x="962" y="1319"/>
                  <a:pt x="1001" y="1324"/>
                  <a:pt x="1041" y="1338"/>
                </a:cubicBezTo>
                <a:cubicBezTo>
                  <a:pt x="1043" y="1340"/>
                  <a:pt x="1047" y="1341"/>
                  <a:pt x="1049" y="1343"/>
                </a:cubicBezTo>
                <a:cubicBezTo>
                  <a:pt x="1064" y="1366"/>
                  <a:pt x="1078" y="1389"/>
                  <a:pt x="1096" y="1418"/>
                </a:cubicBezTo>
                <a:cubicBezTo>
                  <a:pt x="1063" y="1402"/>
                  <a:pt x="1035" y="1389"/>
                  <a:pt x="1008" y="1376"/>
                </a:cubicBezTo>
                <a:cubicBezTo>
                  <a:pt x="1035" y="1412"/>
                  <a:pt x="1078" y="1426"/>
                  <a:pt x="1115" y="1453"/>
                </a:cubicBezTo>
                <a:cubicBezTo>
                  <a:pt x="1085" y="1471"/>
                  <a:pt x="1058" y="1465"/>
                  <a:pt x="1033" y="1455"/>
                </a:cubicBezTo>
                <a:close/>
                <a:moveTo>
                  <a:pt x="1166" y="1401"/>
                </a:moveTo>
                <a:cubicBezTo>
                  <a:pt x="1157" y="1363"/>
                  <a:pt x="1147" y="1328"/>
                  <a:pt x="1117" y="1302"/>
                </a:cubicBezTo>
                <a:cubicBezTo>
                  <a:pt x="1121" y="1312"/>
                  <a:pt x="1124" y="1322"/>
                  <a:pt x="1127" y="1331"/>
                </a:cubicBezTo>
                <a:cubicBezTo>
                  <a:pt x="1132" y="1342"/>
                  <a:pt x="1137" y="1353"/>
                  <a:pt x="1139" y="1365"/>
                </a:cubicBezTo>
                <a:cubicBezTo>
                  <a:pt x="1142" y="1376"/>
                  <a:pt x="1142" y="1388"/>
                  <a:pt x="1144" y="1403"/>
                </a:cubicBezTo>
                <a:cubicBezTo>
                  <a:pt x="1092" y="1391"/>
                  <a:pt x="1073" y="1357"/>
                  <a:pt x="1061" y="1315"/>
                </a:cubicBezTo>
                <a:cubicBezTo>
                  <a:pt x="1047" y="1271"/>
                  <a:pt x="1057" y="1226"/>
                  <a:pt x="1050" y="1179"/>
                </a:cubicBezTo>
                <a:cubicBezTo>
                  <a:pt x="1085" y="1189"/>
                  <a:pt x="1105" y="1210"/>
                  <a:pt x="1128" y="1227"/>
                </a:cubicBezTo>
                <a:cubicBezTo>
                  <a:pt x="1169" y="1255"/>
                  <a:pt x="1181" y="1298"/>
                  <a:pt x="1187" y="1344"/>
                </a:cubicBezTo>
                <a:cubicBezTo>
                  <a:pt x="1189" y="1364"/>
                  <a:pt x="1188" y="1384"/>
                  <a:pt x="1166" y="1401"/>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smtClean="0"/>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a:solidFill>
                <a:prstClr val="white">
                  <a:tint val="75000"/>
                </a:prstClr>
              </a:solidFill>
            </a:endParaRPr>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10103472"/>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Freeform 5"/>
          <p:cNvSpPr>
            <a:spLocks noEditPoints="1"/>
          </p:cNvSpPr>
          <p:nvPr/>
        </p:nvSpPr>
        <p:spPr bwMode="auto">
          <a:xfrm>
            <a:off x="8411377" y="0"/>
            <a:ext cx="3780623" cy="6858000"/>
          </a:xfrm>
          <a:custGeom>
            <a:avLst/>
            <a:gdLst/>
            <a:ahLst/>
            <a:cxnLst/>
            <a:rect l="0" t="0" r="r" b="b"/>
            <a:pathLst>
              <a:path w="1189" h="2160">
                <a:moveTo>
                  <a:pt x="1000" y="1982"/>
                </a:moveTo>
                <a:cubicBezTo>
                  <a:pt x="1033" y="1946"/>
                  <a:pt x="1054" y="1904"/>
                  <a:pt x="1077" y="1863"/>
                </a:cubicBezTo>
                <a:cubicBezTo>
                  <a:pt x="1113" y="1797"/>
                  <a:pt x="1109" y="1731"/>
                  <a:pt x="1090" y="1663"/>
                </a:cubicBezTo>
                <a:cubicBezTo>
                  <a:pt x="1088" y="1658"/>
                  <a:pt x="1083" y="1654"/>
                  <a:pt x="1079" y="1649"/>
                </a:cubicBezTo>
                <a:cubicBezTo>
                  <a:pt x="1010" y="1686"/>
                  <a:pt x="950" y="1730"/>
                  <a:pt x="908" y="1797"/>
                </a:cubicBezTo>
                <a:cubicBezTo>
                  <a:pt x="887" y="1768"/>
                  <a:pt x="876" y="1734"/>
                  <a:pt x="839" y="1720"/>
                </a:cubicBezTo>
                <a:cubicBezTo>
                  <a:pt x="827" y="1741"/>
                  <a:pt x="812" y="1760"/>
                  <a:pt x="804" y="1781"/>
                </a:cubicBezTo>
                <a:cubicBezTo>
                  <a:pt x="793" y="1811"/>
                  <a:pt x="782" y="1843"/>
                  <a:pt x="780" y="1875"/>
                </a:cubicBezTo>
                <a:cubicBezTo>
                  <a:pt x="777" y="1933"/>
                  <a:pt x="787" y="1988"/>
                  <a:pt x="835" y="2029"/>
                </a:cubicBezTo>
                <a:cubicBezTo>
                  <a:pt x="840" y="2033"/>
                  <a:pt x="843" y="2038"/>
                  <a:pt x="849" y="2044"/>
                </a:cubicBezTo>
                <a:cubicBezTo>
                  <a:pt x="837" y="2050"/>
                  <a:pt x="828" y="2056"/>
                  <a:pt x="819" y="2060"/>
                </a:cubicBezTo>
                <a:cubicBezTo>
                  <a:pt x="758" y="2086"/>
                  <a:pt x="702" y="2119"/>
                  <a:pt x="652" y="2160"/>
                </a:cubicBezTo>
                <a:cubicBezTo>
                  <a:pt x="677" y="2160"/>
                  <a:pt x="677" y="2160"/>
                  <a:pt x="677" y="2160"/>
                </a:cubicBezTo>
                <a:cubicBezTo>
                  <a:pt x="722" y="2127"/>
                  <a:pt x="769" y="2098"/>
                  <a:pt x="821" y="2077"/>
                </a:cubicBezTo>
                <a:cubicBezTo>
                  <a:pt x="892" y="2047"/>
                  <a:pt x="964" y="2019"/>
                  <a:pt x="1035" y="1988"/>
                </a:cubicBezTo>
                <a:cubicBezTo>
                  <a:pt x="1087" y="1966"/>
                  <a:pt x="1138" y="1942"/>
                  <a:pt x="1188" y="1917"/>
                </a:cubicBezTo>
                <a:cubicBezTo>
                  <a:pt x="1188" y="1788"/>
                  <a:pt x="1188" y="1788"/>
                  <a:pt x="1188" y="1788"/>
                </a:cubicBezTo>
                <a:cubicBezTo>
                  <a:pt x="1187" y="1793"/>
                  <a:pt x="1185" y="1798"/>
                  <a:pt x="1184" y="1804"/>
                </a:cubicBezTo>
                <a:cubicBezTo>
                  <a:pt x="1155" y="1896"/>
                  <a:pt x="1087" y="1949"/>
                  <a:pt x="1000" y="1982"/>
                </a:cubicBezTo>
                <a:close/>
                <a:moveTo>
                  <a:pt x="853" y="1831"/>
                </a:moveTo>
                <a:cubicBezTo>
                  <a:pt x="826" y="1881"/>
                  <a:pt x="853" y="1928"/>
                  <a:pt x="844" y="1973"/>
                </a:cubicBezTo>
                <a:cubicBezTo>
                  <a:pt x="821" y="1968"/>
                  <a:pt x="811" y="1960"/>
                  <a:pt x="802" y="1937"/>
                </a:cubicBezTo>
                <a:cubicBezTo>
                  <a:pt x="791" y="1908"/>
                  <a:pt x="794" y="1878"/>
                  <a:pt x="800" y="1848"/>
                </a:cubicBezTo>
                <a:cubicBezTo>
                  <a:pt x="808" y="1802"/>
                  <a:pt x="822" y="1769"/>
                  <a:pt x="846" y="1742"/>
                </a:cubicBezTo>
                <a:cubicBezTo>
                  <a:pt x="898" y="1786"/>
                  <a:pt x="900" y="1828"/>
                  <a:pt x="855" y="1880"/>
                </a:cubicBezTo>
                <a:cubicBezTo>
                  <a:pt x="854" y="1864"/>
                  <a:pt x="854" y="1851"/>
                  <a:pt x="853" y="1831"/>
                </a:cubicBezTo>
                <a:close/>
                <a:moveTo>
                  <a:pt x="924" y="1977"/>
                </a:moveTo>
                <a:cubicBezTo>
                  <a:pt x="951" y="1933"/>
                  <a:pt x="976" y="1894"/>
                  <a:pt x="1000" y="1853"/>
                </a:cubicBezTo>
                <a:cubicBezTo>
                  <a:pt x="1003" y="1848"/>
                  <a:pt x="1002" y="1839"/>
                  <a:pt x="1004" y="1825"/>
                </a:cubicBezTo>
                <a:cubicBezTo>
                  <a:pt x="975" y="1879"/>
                  <a:pt x="940" y="1919"/>
                  <a:pt x="904" y="1960"/>
                </a:cubicBezTo>
                <a:cubicBezTo>
                  <a:pt x="883" y="1946"/>
                  <a:pt x="878" y="1924"/>
                  <a:pt x="883" y="1905"/>
                </a:cubicBezTo>
                <a:cubicBezTo>
                  <a:pt x="902" y="1823"/>
                  <a:pt x="944" y="1755"/>
                  <a:pt x="1014" y="1705"/>
                </a:cubicBezTo>
                <a:cubicBezTo>
                  <a:pt x="1033" y="1692"/>
                  <a:pt x="1054" y="1681"/>
                  <a:pt x="1076" y="1668"/>
                </a:cubicBezTo>
                <a:cubicBezTo>
                  <a:pt x="1092" y="1735"/>
                  <a:pt x="1097" y="1797"/>
                  <a:pt x="1063" y="1857"/>
                </a:cubicBezTo>
                <a:cubicBezTo>
                  <a:pt x="1054" y="1873"/>
                  <a:pt x="1046" y="1890"/>
                  <a:pt x="1037" y="1906"/>
                </a:cubicBezTo>
                <a:cubicBezTo>
                  <a:pt x="1015" y="1941"/>
                  <a:pt x="983" y="1963"/>
                  <a:pt x="944" y="1975"/>
                </a:cubicBezTo>
                <a:cubicBezTo>
                  <a:pt x="938" y="1977"/>
                  <a:pt x="932" y="1976"/>
                  <a:pt x="924" y="1977"/>
                </a:cubicBezTo>
                <a:close/>
                <a:moveTo>
                  <a:pt x="1188" y="0"/>
                </a:moveTo>
                <a:cubicBezTo>
                  <a:pt x="1188" y="0"/>
                  <a:pt x="1188" y="1"/>
                  <a:pt x="1188" y="1"/>
                </a:cubicBezTo>
                <a:cubicBezTo>
                  <a:pt x="1188" y="0"/>
                  <a:pt x="1188" y="0"/>
                  <a:pt x="1188" y="0"/>
                </a:cubicBezTo>
                <a:close/>
                <a:moveTo>
                  <a:pt x="944" y="2044"/>
                </a:moveTo>
                <a:cubicBezTo>
                  <a:pt x="938" y="2046"/>
                  <a:pt x="933" y="2051"/>
                  <a:pt x="928" y="2058"/>
                </a:cubicBezTo>
                <a:cubicBezTo>
                  <a:pt x="981" y="2061"/>
                  <a:pt x="1032" y="2041"/>
                  <a:pt x="1085" y="2058"/>
                </a:cubicBezTo>
                <a:cubicBezTo>
                  <a:pt x="1085" y="2072"/>
                  <a:pt x="1077" y="2075"/>
                  <a:pt x="1064" y="2073"/>
                </a:cubicBezTo>
                <a:cubicBezTo>
                  <a:pt x="1015" y="2065"/>
                  <a:pt x="965" y="2070"/>
                  <a:pt x="916" y="2071"/>
                </a:cubicBezTo>
                <a:cubicBezTo>
                  <a:pt x="888" y="2072"/>
                  <a:pt x="859" y="2074"/>
                  <a:pt x="843" y="2104"/>
                </a:cubicBezTo>
                <a:cubicBezTo>
                  <a:pt x="825" y="2097"/>
                  <a:pt x="812" y="2102"/>
                  <a:pt x="800" y="2116"/>
                </a:cubicBezTo>
                <a:cubicBezTo>
                  <a:pt x="792" y="2125"/>
                  <a:pt x="781" y="2130"/>
                  <a:pt x="772" y="2137"/>
                </a:cubicBezTo>
                <a:cubicBezTo>
                  <a:pt x="761" y="2146"/>
                  <a:pt x="752" y="2147"/>
                  <a:pt x="740" y="2130"/>
                </a:cubicBezTo>
                <a:cubicBezTo>
                  <a:pt x="739" y="2142"/>
                  <a:pt x="735" y="2152"/>
                  <a:pt x="731" y="2160"/>
                </a:cubicBezTo>
                <a:cubicBezTo>
                  <a:pt x="768" y="2160"/>
                  <a:pt x="768" y="2160"/>
                  <a:pt x="768" y="2160"/>
                </a:cubicBezTo>
                <a:cubicBezTo>
                  <a:pt x="782" y="2150"/>
                  <a:pt x="797" y="2140"/>
                  <a:pt x="813" y="2130"/>
                </a:cubicBezTo>
                <a:cubicBezTo>
                  <a:pt x="819" y="2127"/>
                  <a:pt x="827" y="2123"/>
                  <a:pt x="833" y="2124"/>
                </a:cubicBezTo>
                <a:cubicBezTo>
                  <a:pt x="854" y="2129"/>
                  <a:pt x="870" y="2119"/>
                  <a:pt x="887" y="2110"/>
                </a:cubicBezTo>
                <a:cubicBezTo>
                  <a:pt x="943" y="2084"/>
                  <a:pt x="1002" y="2083"/>
                  <a:pt x="1063" y="2091"/>
                </a:cubicBezTo>
                <a:cubicBezTo>
                  <a:pt x="1054" y="2113"/>
                  <a:pt x="1049" y="2137"/>
                  <a:pt x="1048" y="2160"/>
                </a:cubicBezTo>
                <a:cubicBezTo>
                  <a:pt x="1082" y="2160"/>
                  <a:pt x="1082" y="2160"/>
                  <a:pt x="1082" y="2160"/>
                </a:cubicBezTo>
                <a:cubicBezTo>
                  <a:pt x="1088" y="2149"/>
                  <a:pt x="1096" y="2139"/>
                  <a:pt x="1105" y="2128"/>
                </a:cubicBezTo>
                <a:cubicBezTo>
                  <a:pt x="1106" y="2139"/>
                  <a:pt x="1107" y="2150"/>
                  <a:pt x="1108" y="2160"/>
                </a:cubicBezTo>
                <a:cubicBezTo>
                  <a:pt x="1126" y="2160"/>
                  <a:pt x="1126" y="2160"/>
                  <a:pt x="1126" y="2160"/>
                </a:cubicBezTo>
                <a:cubicBezTo>
                  <a:pt x="1125" y="2147"/>
                  <a:pt x="1125" y="2134"/>
                  <a:pt x="1127" y="2120"/>
                </a:cubicBezTo>
                <a:cubicBezTo>
                  <a:pt x="1139" y="2123"/>
                  <a:pt x="1151" y="2126"/>
                  <a:pt x="1162" y="2129"/>
                </a:cubicBezTo>
                <a:cubicBezTo>
                  <a:pt x="1171" y="2137"/>
                  <a:pt x="1178" y="2147"/>
                  <a:pt x="1183" y="2160"/>
                </a:cubicBezTo>
                <a:cubicBezTo>
                  <a:pt x="1188" y="2160"/>
                  <a:pt x="1188" y="2160"/>
                  <a:pt x="1188" y="2160"/>
                </a:cubicBezTo>
                <a:cubicBezTo>
                  <a:pt x="1188" y="2075"/>
                  <a:pt x="1188" y="2075"/>
                  <a:pt x="1188" y="2075"/>
                </a:cubicBezTo>
                <a:cubicBezTo>
                  <a:pt x="1180" y="2072"/>
                  <a:pt x="1171" y="2068"/>
                  <a:pt x="1164" y="2063"/>
                </a:cubicBezTo>
                <a:cubicBezTo>
                  <a:pt x="1172" y="2059"/>
                  <a:pt x="1180" y="2055"/>
                  <a:pt x="1188" y="2052"/>
                </a:cubicBezTo>
                <a:cubicBezTo>
                  <a:pt x="1188" y="2033"/>
                  <a:pt x="1188" y="2033"/>
                  <a:pt x="1188" y="2033"/>
                </a:cubicBezTo>
                <a:cubicBezTo>
                  <a:pt x="1184" y="2033"/>
                  <a:pt x="1179" y="2034"/>
                  <a:pt x="1174" y="2035"/>
                </a:cubicBezTo>
                <a:cubicBezTo>
                  <a:pt x="1173" y="2033"/>
                  <a:pt x="1172" y="2032"/>
                  <a:pt x="1170" y="2030"/>
                </a:cubicBezTo>
                <a:cubicBezTo>
                  <a:pt x="1176" y="2023"/>
                  <a:pt x="1181" y="2014"/>
                  <a:pt x="1188" y="2008"/>
                </a:cubicBezTo>
                <a:cubicBezTo>
                  <a:pt x="1188" y="1978"/>
                  <a:pt x="1188" y="1978"/>
                  <a:pt x="1188" y="1978"/>
                </a:cubicBezTo>
                <a:cubicBezTo>
                  <a:pt x="1156" y="1994"/>
                  <a:pt x="1124" y="2015"/>
                  <a:pt x="1093" y="2040"/>
                </a:cubicBezTo>
                <a:cubicBezTo>
                  <a:pt x="1072" y="2038"/>
                  <a:pt x="1051" y="2035"/>
                  <a:pt x="1027" y="2033"/>
                </a:cubicBezTo>
                <a:cubicBezTo>
                  <a:pt x="1082" y="2005"/>
                  <a:pt x="1136" y="1979"/>
                  <a:pt x="1188" y="1952"/>
                </a:cubicBezTo>
                <a:cubicBezTo>
                  <a:pt x="1188" y="1936"/>
                  <a:pt x="1188" y="1936"/>
                  <a:pt x="1188" y="1936"/>
                </a:cubicBezTo>
                <a:cubicBezTo>
                  <a:pt x="1175" y="1942"/>
                  <a:pt x="1161" y="1949"/>
                  <a:pt x="1147" y="1955"/>
                </a:cubicBezTo>
                <a:cubicBezTo>
                  <a:pt x="1079" y="1983"/>
                  <a:pt x="1011" y="2014"/>
                  <a:pt x="944" y="2044"/>
                </a:cubicBezTo>
                <a:close/>
                <a:moveTo>
                  <a:pt x="1172" y="974"/>
                </a:moveTo>
                <a:cubicBezTo>
                  <a:pt x="1082" y="958"/>
                  <a:pt x="1004" y="929"/>
                  <a:pt x="935" y="870"/>
                </a:cubicBezTo>
                <a:cubicBezTo>
                  <a:pt x="1024" y="864"/>
                  <a:pt x="1090" y="826"/>
                  <a:pt x="1132" y="750"/>
                </a:cubicBezTo>
                <a:cubicBezTo>
                  <a:pt x="1084" y="682"/>
                  <a:pt x="924" y="680"/>
                  <a:pt x="841" y="773"/>
                </a:cubicBezTo>
                <a:cubicBezTo>
                  <a:pt x="807" y="722"/>
                  <a:pt x="781" y="669"/>
                  <a:pt x="780" y="607"/>
                </a:cubicBezTo>
                <a:cubicBezTo>
                  <a:pt x="780" y="588"/>
                  <a:pt x="782" y="570"/>
                  <a:pt x="768" y="553"/>
                </a:cubicBezTo>
                <a:cubicBezTo>
                  <a:pt x="764" y="548"/>
                  <a:pt x="764" y="539"/>
                  <a:pt x="765" y="532"/>
                </a:cubicBezTo>
                <a:cubicBezTo>
                  <a:pt x="772" y="448"/>
                  <a:pt x="793" y="367"/>
                  <a:pt x="828" y="290"/>
                </a:cubicBezTo>
                <a:cubicBezTo>
                  <a:pt x="840" y="264"/>
                  <a:pt x="858" y="241"/>
                  <a:pt x="881" y="222"/>
                </a:cubicBezTo>
                <a:cubicBezTo>
                  <a:pt x="889" y="215"/>
                  <a:pt x="897" y="206"/>
                  <a:pt x="905" y="198"/>
                </a:cubicBezTo>
                <a:cubicBezTo>
                  <a:pt x="893" y="174"/>
                  <a:pt x="874" y="173"/>
                  <a:pt x="854" y="176"/>
                </a:cubicBezTo>
                <a:cubicBezTo>
                  <a:pt x="811" y="182"/>
                  <a:pt x="781" y="209"/>
                  <a:pt x="764" y="246"/>
                </a:cubicBezTo>
                <a:cubicBezTo>
                  <a:pt x="715" y="348"/>
                  <a:pt x="698" y="456"/>
                  <a:pt x="705" y="569"/>
                </a:cubicBezTo>
                <a:cubicBezTo>
                  <a:pt x="705" y="579"/>
                  <a:pt x="704" y="590"/>
                  <a:pt x="704" y="603"/>
                </a:cubicBezTo>
                <a:cubicBezTo>
                  <a:pt x="696" y="600"/>
                  <a:pt x="690" y="599"/>
                  <a:pt x="684" y="597"/>
                </a:cubicBezTo>
                <a:cubicBezTo>
                  <a:pt x="626" y="573"/>
                  <a:pt x="572" y="588"/>
                  <a:pt x="521" y="617"/>
                </a:cubicBezTo>
                <a:cubicBezTo>
                  <a:pt x="494" y="633"/>
                  <a:pt x="470" y="656"/>
                  <a:pt x="448" y="680"/>
                </a:cubicBezTo>
                <a:cubicBezTo>
                  <a:pt x="432" y="696"/>
                  <a:pt x="422" y="718"/>
                  <a:pt x="409" y="738"/>
                </a:cubicBezTo>
                <a:cubicBezTo>
                  <a:pt x="438" y="766"/>
                  <a:pt x="474" y="760"/>
                  <a:pt x="509" y="766"/>
                </a:cubicBezTo>
                <a:cubicBezTo>
                  <a:pt x="467" y="834"/>
                  <a:pt x="455" y="907"/>
                  <a:pt x="453" y="985"/>
                </a:cubicBezTo>
                <a:cubicBezTo>
                  <a:pt x="459" y="986"/>
                  <a:pt x="465" y="989"/>
                  <a:pt x="470" y="988"/>
                </a:cubicBezTo>
                <a:cubicBezTo>
                  <a:pt x="540" y="975"/>
                  <a:pt x="601" y="949"/>
                  <a:pt x="643" y="887"/>
                </a:cubicBezTo>
                <a:cubicBezTo>
                  <a:pt x="670" y="848"/>
                  <a:pt x="698" y="811"/>
                  <a:pt x="715" y="766"/>
                </a:cubicBezTo>
                <a:cubicBezTo>
                  <a:pt x="724" y="859"/>
                  <a:pt x="708" y="943"/>
                  <a:pt x="638" y="1010"/>
                </a:cubicBezTo>
                <a:cubicBezTo>
                  <a:pt x="601" y="1045"/>
                  <a:pt x="563" y="1079"/>
                  <a:pt x="517" y="1100"/>
                </a:cubicBezTo>
                <a:cubicBezTo>
                  <a:pt x="460" y="1127"/>
                  <a:pt x="402" y="1151"/>
                  <a:pt x="334" y="1152"/>
                </a:cubicBezTo>
                <a:cubicBezTo>
                  <a:pt x="332" y="1058"/>
                  <a:pt x="242" y="958"/>
                  <a:pt x="98" y="963"/>
                </a:cubicBezTo>
                <a:cubicBezTo>
                  <a:pt x="78" y="994"/>
                  <a:pt x="91" y="1023"/>
                  <a:pt x="106" y="1052"/>
                </a:cubicBezTo>
                <a:cubicBezTo>
                  <a:pt x="115" y="1068"/>
                  <a:pt x="127" y="1083"/>
                  <a:pt x="138" y="1098"/>
                </a:cubicBezTo>
                <a:cubicBezTo>
                  <a:pt x="91" y="1119"/>
                  <a:pt x="46" y="1139"/>
                  <a:pt x="0" y="1159"/>
                </a:cubicBezTo>
                <a:cubicBezTo>
                  <a:pt x="3" y="1169"/>
                  <a:pt x="4" y="1176"/>
                  <a:pt x="8" y="1180"/>
                </a:cubicBezTo>
                <a:cubicBezTo>
                  <a:pt x="41" y="1215"/>
                  <a:pt x="84" y="1237"/>
                  <a:pt x="130" y="1247"/>
                </a:cubicBezTo>
                <a:cubicBezTo>
                  <a:pt x="165" y="1255"/>
                  <a:pt x="200" y="1242"/>
                  <a:pt x="234" y="1232"/>
                </a:cubicBezTo>
                <a:cubicBezTo>
                  <a:pt x="265" y="1223"/>
                  <a:pt x="290" y="1205"/>
                  <a:pt x="313" y="1184"/>
                </a:cubicBezTo>
                <a:cubicBezTo>
                  <a:pt x="322" y="1176"/>
                  <a:pt x="331" y="1169"/>
                  <a:pt x="348" y="1176"/>
                </a:cubicBezTo>
                <a:cubicBezTo>
                  <a:pt x="308" y="1202"/>
                  <a:pt x="285" y="1239"/>
                  <a:pt x="266" y="1280"/>
                </a:cubicBezTo>
                <a:cubicBezTo>
                  <a:pt x="247" y="1323"/>
                  <a:pt x="247" y="1367"/>
                  <a:pt x="252" y="1414"/>
                </a:cubicBezTo>
                <a:cubicBezTo>
                  <a:pt x="315" y="1407"/>
                  <a:pt x="362" y="1374"/>
                  <a:pt x="401" y="1328"/>
                </a:cubicBezTo>
                <a:cubicBezTo>
                  <a:pt x="440" y="1283"/>
                  <a:pt x="461" y="1230"/>
                  <a:pt x="453" y="1167"/>
                </a:cubicBezTo>
                <a:cubicBezTo>
                  <a:pt x="562" y="1132"/>
                  <a:pt x="652" y="1073"/>
                  <a:pt x="719" y="980"/>
                </a:cubicBezTo>
                <a:cubicBezTo>
                  <a:pt x="728" y="1089"/>
                  <a:pt x="709" y="1195"/>
                  <a:pt x="681" y="1300"/>
                </a:cubicBezTo>
                <a:cubicBezTo>
                  <a:pt x="661" y="1301"/>
                  <a:pt x="643" y="1300"/>
                  <a:pt x="625" y="1302"/>
                </a:cubicBezTo>
                <a:cubicBezTo>
                  <a:pt x="568" y="1309"/>
                  <a:pt x="517" y="1331"/>
                  <a:pt x="475" y="1370"/>
                </a:cubicBezTo>
                <a:cubicBezTo>
                  <a:pt x="455" y="1388"/>
                  <a:pt x="440" y="1413"/>
                  <a:pt x="424" y="1436"/>
                </a:cubicBezTo>
                <a:cubicBezTo>
                  <a:pt x="418" y="1445"/>
                  <a:pt x="423" y="1453"/>
                  <a:pt x="431" y="1461"/>
                </a:cubicBezTo>
                <a:cubicBezTo>
                  <a:pt x="454" y="1481"/>
                  <a:pt x="482" y="1483"/>
                  <a:pt x="510" y="1485"/>
                </a:cubicBezTo>
                <a:cubicBezTo>
                  <a:pt x="532" y="1487"/>
                  <a:pt x="554" y="1482"/>
                  <a:pt x="579" y="1480"/>
                </a:cubicBezTo>
                <a:cubicBezTo>
                  <a:pt x="558" y="1527"/>
                  <a:pt x="528" y="1566"/>
                  <a:pt x="497" y="1609"/>
                </a:cubicBezTo>
                <a:cubicBezTo>
                  <a:pt x="488" y="1595"/>
                  <a:pt x="481" y="1581"/>
                  <a:pt x="472" y="1571"/>
                </a:cubicBezTo>
                <a:cubicBezTo>
                  <a:pt x="448" y="1545"/>
                  <a:pt x="415" y="1541"/>
                  <a:pt x="383" y="1545"/>
                </a:cubicBezTo>
                <a:cubicBezTo>
                  <a:pt x="347" y="1550"/>
                  <a:pt x="314" y="1564"/>
                  <a:pt x="286" y="1586"/>
                </a:cubicBezTo>
                <a:cubicBezTo>
                  <a:pt x="270" y="1598"/>
                  <a:pt x="254" y="1608"/>
                  <a:pt x="238" y="1619"/>
                </a:cubicBezTo>
                <a:cubicBezTo>
                  <a:pt x="212" y="1637"/>
                  <a:pt x="184" y="1649"/>
                  <a:pt x="144" y="1639"/>
                </a:cubicBezTo>
                <a:cubicBezTo>
                  <a:pt x="166" y="1670"/>
                  <a:pt x="188" y="1693"/>
                  <a:pt x="217" y="1703"/>
                </a:cubicBezTo>
                <a:cubicBezTo>
                  <a:pt x="244" y="1712"/>
                  <a:pt x="275" y="1710"/>
                  <a:pt x="308" y="1713"/>
                </a:cubicBezTo>
                <a:cubicBezTo>
                  <a:pt x="271" y="1780"/>
                  <a:pt x="258" y="1852"/>
                  <a:pt x="259" y="1932"/>
                </a:cubicBezTo>
                <a:cubicBezTo>
                  <a:pt x="265" y="1929"/>
                  <a:pt x="270" y="1928"/>
                  <a:pt x="272" y="1925"/>
                </a:cubicBezTo>
                <a:cubicBezTo>
                  <a:pt x="293" y="1892"/>
                  <a:pt x="328" y="1876"/>
                  <a:pt x="360" y="1857"/>
                </a:cubicBezTo>
                <a:cubicBezTo>
                  <a:pt x="386" y="1841"/>
                  <a:pt x="414" y="1828"/>
                  <a:pt x="442" y="1814"/>
                </a:cubicBezTo>
                <a:cubicBezTo>
                  <a:pt x="456" y="1830"/>
                  <a:pt x="472" y="1849"/>
                  <a:pt x="487" y="1868"/>
                </a:cubicBezTo>
                <a:cubicBezTo>
                  <a:pt x="502" y="1887"/>
                  <a:pt x="516" y="1907"/>
                  <a:pt x="532" y="1927"/>
                </a:cubicBezTo>
                <a:cubicBezTo>
                  <a:pt x="580" y="1892"/>
                  <a:pt x="583" y="1835"/>
                  <a:pt x="585" y="1780"/>
                </a:cubicBezTo>
                <a:cubicBezTo>
                  <a:pt x="587" y="1723"/>
                  <a:pt x="573" y="1671"/>
                  <a:pt x="522" y="1636"/>
                </a:cubicBezTo>
                <a:cubicBezTo>
                  <a:pt x="543" y="1611"/>
                  <a:pt x="563" y="1589"/>
                  <a:pt x="581" y="1565"/>
                </a:cubicBezTo>
                <a:cubicBezTo>
                  <a:pt x="600" y="1542"/>
                  <a:pt x="616" y="1516"/>
                  <a:pt x="636" y="1487"/>
                </a:cubicBezTo>
                <a:cubicBezTo>
                  <a:pt x="655" y="1580"/>
                  <a:pt x="699" y="1653"/>
                  <a:pt x="785" y="1695"/>
                </a:cubicBezTo>
                <a:cubicBezTo>
                  <a:pt x="804" y="1678"/>
                  <a:pt x="809" y="1654"/>
                  <a:pt x="816" y="1632"/>
                </a:cubicBezTo>
                <a:cubicBezTo>
                  <a:pt x="835" y="1577"/>
                  <a:pt x="826" y="1522"/>
                  <a:pt x="808" y="1467"/>
                </a:cubicBezTo>
                <a:cubicBezTo>
                  <a:pt x="788" y="1406"/>
                  <a:pt x="752" y="1354"/>
                  <a:pt x="713" y="1301"/>
                </a:cubicBezTo>
                <a:cubicBezTo>
                  <a:pt x="741" y="1217"/>
                  <a:pt x="763" y="1129"/>
                  <a:pt x="769" y="1039"/>
                </a:cubicBezTo>
                <a:cubicBezTo>
                  <a:pt x="775" y="950"/>
                  <a:pt x="772" y="861"/>
                  <a:pt x="773" y="768"/>
                </a:cubicBezTo>
                <a:cubicBezTo>
                  <a:pt x="786" y="787"/>
                  <a:pt x="798" y="806"/>
                  <a:pt x="809" y="823"/>
                </a:cubicBezTo>
                <a:cubicBezTo>
                  <a:pt x="778" y="957"/>
                  <a:pt x="799" y="1075"/>
                  <a:pt x="903" y="1174"/>
                </a:cubicBezTo>
                <a:cubicBezTo>
                  <a:pt x="936" y="1140"/>
                  <a:pt x="950" y="1101"/>
                  <a:pt x="950" y="1058"/>
                </a:cubicBezTo>
                <a:cubicBezTo>
                  <a:pt x="949" y="1018"/>
                  <a:pt x="943" y="978"/>
                  <a:pt x="939" y="935"/>
                </a:cubicBezTo>
                <a:cubicBezTo>
                  <a:pt x="1011" y="985"/>
                  <a:pt x="1093" y="1003"/>
                  <a:pt x="1181" y="1016"/>
                </a:cubicBezTo>
                <a:cubicBezTo>
                  <a:pt x="1183" y="1021"/>
                  <a:pt x="1186" y="1027"/>
                  <a:pt x="1188" y="1032"/>
                </a:cubicBezTo>
                <a:cubicBezTo>
                  <a:pt x="1188" y="906"/>
                  <a:pt x="1188" y="906"/>
                  <a:pt x="1188" y="906"/>
                </a:cubicBezTo>
                <a:cubicBezTo>
                  <a:pt x="1185" y="895"/>
                  <a:pt x="1185" y="883"/>
                  <a:pt x="1188" y="871"/>
                </a:cubicBezTo>
                <a:cubicBezTo>
                  <a:pt x="1188" y="826"/>
                  <a:pt x="1188" y="826"/>
                  <a:pt x="1188" y="826"/>
                </a:cubicBezTo>
                <a:cubicBezTo>
                  <a:pt x="1164" y="869"/>
                  <a:pt x="1159" y="919"/>
                  <a:pt x="1172" y="974"/>
                </a:cubicBezTo>
                <a:close/>
                <a:moveTo>
                  <a:pt x="827" y="220"/>
                </a:moveTo>
                <a:cubicBezTo>
                  <a:pt x="823" y="242"/>
                  <a:pt x="823" y="242"/>
                  <a:pt x="790" y="245"/>
                </a:cubicBezTo>
                <a:cubicBezTo>
                  <a:pt x="804" y="221"/>
                  <a:pt x="804" y="221"/>
                  <a:pt x="827" y="220"/>
                </a:cubicBezTo>
                <a:close/>
                <a:moveTo>
                  <a:pt x="432" y="735"/>
                </a:moveTo>
                <a:cubicBezTo>
                  <a:pt x="446" y="701"/>
                  <a:pt x="469" y="674"/>
                  <a:pt x="506" y="646"/>
                </a:cubicBezTo>
                <a:cubicBezTo>
                  <a:pt x="531" y="628"/>
                  <a:pt x="556" y="612"/>
                  <a:pt x="587" y="609"/>
                </a:cubicBezTo>
                <a:cubicBezTo>
                  <a:pt x="611" y="607"/>
                  <a:pt x="623" y="612"/>
                  <a:pt x="638" y="630"/>
                </a:cubicBezTo>
                <a:cubicBezTo>
                  <a:pt x="602" y="658"/>
                  <a:pt x="548" y="655"/>
                  <a:pt x="515" y="701"/>
                </a:cubicBezTo>
                <a:cubicBezTo>
                  <a:pt x="533" y="693"/>
                  <a:pt x="545" y="688"/>
                  <a:pt x="559" y="682"/>
                </a:cubicBezTo>
                <a:cubicBezTo>
                  <a:pt x="533" y="745"/>
                  <a:pt x="494" y="762"/>
                  <a:pt x="432" y="735"/>
                </a:cubicBezTo>
                <a:close/>
                <a:moveTo>
                  <a:pt x="664" y="833"/>
                </a:moveTo>
                <a:cubicBezTo>
                  <a:pt x="654" y="848"/>
                  <a:pt x="642" y="862"/>
                  <a:pt x="632" y="878"/>
                </a:cubicBezTo>
                <a:cubicBezTo>
                  <a:pt x="594" y="935"/>
                  <a:pt x="535" y="958"/>
                  <a:pt x="469" y="974"/>
                </a:cubicBezTo>
                <a:cubicBezTo>
                  <a:pt x="471" y="948"/>
                  <a:pt x="470" y="924"/>
                  <a:pt x="474" y="901"/>
                </a:cubicBezTo>
                <a:cubicBezTo>
                  <a:pt x="487" y="817"/>
                  <a:pt x="529" y="749"/>
                  <a:pt x="594" y="695"/>
                </a:cubicBezTo>
                <a:cubicBezTo>
                  <a:pt x="609" y="682"/>
                  <a:pt x="631" y="677"/>
                  <a:pt x="653" y="690"/>
                </a:cubicBezTo>
                <a:cubicBezTo>
                  <a:pt x="632" y="740"/>
                  <a:pt x="613" y="789"/>
                  <a:pt x="577" y="840"/>
                </a:cubicBezTo>
                <a:cubicBezTo>
                  <a:pt x="589" y="831"/>
                  <a:pt x="597" y="828"/>
                  <a:pt x="600" y="823"/>
                </a:cubicBezTo>
                <a:cubicBezTo>
                  <a:pt x="626" y="783"/>
                  <a:pt x="650" y="743"/>
                  <a:pt x="677" y="700"/>
                </a:cubicBezTo>
                <a:cubicBezTo>
                  <a:pt x="680" y="707"/>
                  <a:pt x="684" y="713"/>
                  <a:pt x="685" y="719"/>
                </a:cubicBezTo>
                <a:cubicBezTo>
                  <a:pt x="691" y="759"/>
                  <a:pt x="686" y="798"/>
                  <a:pt x="664" y="833"/>
                </a:cubicBezTo>
                <a:close/>
                <a:moveTo>
                  <a:pt x="227" y="1218"/>
                </a:moveTo>
                <a:cubicBezTo>
                  <a:pt x="184" y="1233"/>
                  <a:pt x="141" y="1241"/>
                  <a:pt x="97" y="1218"/>
                </a:cubicBezTo>
                <a:cubicBezTo>
                  <a:pt x="72" y="1204"/>
                  <a:pt x="44" y="1196"/>
                  <a:pt x="19" y="1169"/>
                </a:cubicBezTo>
                <a:cubicBezTo>
                  <a:pt x="65" y="1154"/>
                  <a:pt x="100" y="1126"/>
                  <a:pt x="145" y="1118"/>
                </a:cubicBezTo>
                <a:cubicBezTo>
                  <a:pt x="189" y="1110"/>
                  <a:pt x="228" y="1112"/>
                  <a:pt x="262" y="1153"/>
                </a:cubicBezTo>
                <a:cubicBezTo>
                  <a:pt x="247" y="1158"/>
                  <a:pt x="236" y="1164"/>
                  <a:pt x="225" y="1166"/>
                </a:cubicBezTo>
                <a:cubicBezTo>
                  <a:pt x="214" y="1169"/>
                  <a:pt x="202" y="1169"/>
                  <a:pt x="190" y="1170"/>
                </a:cubicBezTo>
                <a:cubicBezTo>
                  <a:pt x="180" y="1171"/>
                  <a:pt x="169" y="1173"/>
                  <a:pt x="159" y="1174"/>
                </a:cubicBezTo>
                <a:cubicBezTo>
                  <a:pt x="196" y="1190"/>
                  <a:pt x="232" y="1183"/>
                  <a:pt x="270" y="1174"/>
                </a:cubicBezTo>
                <a:cubicBezTo>
                  <a:pt x="264" y="1201"/>
                  <a:pt x="247" y="1211"/>
                  <a:pt x="227" y="1218"/>
                </a:cubicBezTo>
                <a:close/>
                <a:moveTo>
                  <a:pt x="294" y="1105"/>
                </a:moveTo>
                <a:cubicBezTo>
                  <a:pt x="253" y="1083"/>
                  <a:pt x="221" y="1052"/>
                  <a:pt x="176" y="1043"/>
                </a:cubicBezTo>
                <a:cubicBezTo>
                  <a:pt x="200" y="1062"/>
                  <a:pt x="224" y="1081"/>
                  <a:pt x="253" y="1104"/>
                </a:cubicBezTo>
                <a:cubicBezTo>
                  <a:pt x="220" y="1100"/>
                  <a:pt x="193" y="1098"/>
                  <a:pt x="166" y="1094"/>
                </a:cubicBezTo>
                <a:cubicBezTo>
                  <a:pt x="163" y="1094"/>
                  <a:pt x="160" y="1091"/>
                  <a:pt x="158" y="1089"/>
                </a:cubicBezTo>
                <a:cubicBezTo>
                  <a:pt x="127" y="1060"/>
                  <a:pt x="105" y="1027"/>
                  <a:pt x="104" y="980"/>
                </a:cubicBezTo>
                <a:cubicBezTo>
                  <a:pt x="164" y="977"/>
                  <a:pt x="215" y="993"/>
                  <a:pt x="258" y="1030"/>
                </a:cubicBezTo>
                <a:cubicBezTo>
                  <a:pt x="279" y="1048"/>
                  <a:pt x="297" y="1070"/>
                  <a:pt x="294" y="1105"/>
                </a:cubicBezTo>
                <a:close/>
                <a:moveTo>
                  <a:pt x="414" y="1276"/>
                </a:moveTo>
                <a:cubicBezTo>
                  <a:pt x="398" y="1312"/>
                  <a:pt x="372" y="1338"/>
                  <a:pt x="341" y="1361"/>
                </a:cubicBezTo>
                <a:cubicBezTo>
                  <a:pt x="319" y="1378"/>
                  <a:pt x="296" y="1392"/>
                  <a:pt x="264" y="1394"/>
                </a:cubicBezTo>
                <a:cubicBezTo>
                  <a:pt x="266" y="1369"/>
                  <a:pt x="266" y="1347"/>
                  <a:pt x="270" y="1325"/>
                </a:cubicBezTo>
                <a:cubicBezTo>
                  <a:pt x="277" y="1283"/>
                  <a:pt x="297" y="1246"/>
                  <a:pt x="328" y="1216"/>
                </a:cubicBezTo>
                <a:cubicBezTo>
                  <a:pt x="345" y="1199"/>
                  <a:pt x="366" y="1187"/>
                  <a:pt x="396" y="1196"/>
                </a:cubicBezTo>
                <a:cubicBezTo>
                  <a:pt x="385" y="1234"/>
                  <a:pt x="350" y="1260"/>
                  <a:pt x="348" y="1299"/>
                </a:cubicBezTo>
                <a:cubicBezTo>
                  <a:pt x="368" y="1273"/>
                  <a:pt x="389" y="1247"/>
                  <a:pt x="412" y="1218"/>
                </a:cubicBezTo>
                <a:cubicBezTo>
                  <a:pt x="424" y="1242"/>
                  <a:pt x="421" y="1259"/>
                  <a:pt x="414" y="1276"/>
                </a:cubicBezTo>
                <a:close/>
                <a:moveTo>
                  <a:pt x="536" y="1112"/>
                </a:moveTo>
                <a:cubicBezTo>
                  <a:pt x="573" y="1085"/>
                  <a:pt x="606" y="1060"/>
                  <a:pt x="639" y="1035"/>
                </a:cubicBezTo>
                <a:cubicBezTo>
                  <a:pt x="615" y="1068"/>
                  <a:pt x="570" y="1101"/>
                  <a:pt x="536" y="1112"/>
                </a:cubicBezTo>
                <a:close/>
                <a:moveTo>
                  <a:pt x="233" y="1691"/>
                </a:moveTo>
                <a:cubicBezTo>
                  <a:pt x="217" y="1689"/>
                  <a:pt x="201" y="1683"/>
                  <a:pt x="191" y="1665"/>
                </a:cubicBezTo>
                <a:cubicBezTo>
                  <a:pt x="222" y="1646"/>
                  <a:pt x="251" y="1631"/>
                  <a:pt x="278" y="1611"/>
                </a:cubicBezTo>
                <a:cubicBezTo>
                  <a:pt x="300" y="1594"/>
                  <a:pt x="325" y="1586"/>
                  <a:pt x="351" y="1580"/>
                </a:cubicBezTo>
                <a:cubicBezTo>
                  <a:pt x="372" y="1575"/>
                  <a:pt x="392" y="1577"/>
                  <a:pt x="411" y="1594"/>
                </a:cubicBezTo>
                <a:cubicBezTo>
                  <a:pt x="389" y="1602"/>
                  <a:pt x="369" y="1609"/>
                  <a:pt x="350" y="1616"/>
                </a:cubicBezTo>
                <a:cubicBezTo>
                  <a:pt x="367" y="1617"/>
                  <a:pt x="382" y="1614"/>
                  <a:pt x="398" y="1613"/>
                </a:cubicBezTo>
                <a:cubicBezTo>
                  <a:pt x="413" y="1612"/>
                  <a:pt x="430" y="1609"/>
                  <a:pt x="442" y="1627"/>
                </a:cubicBezTo>
                <a:cubicBezTo>
                  <a:pt x="420" y="1634"/>
                  <a:pt x="399" y="1639"/>
                  <a:pt x="380" y="1646"/>
                </a:cubicBezTo>
                <a:cubicBezTo>
                  <a:pt x="359" y="1654"/>
                  <a:pt x="347" y="1678"/>
                  <a:pt x="321" y="1677"/>
                </a:cubicBezTo>
                <a:cubicBezTo>
                  <a:pt x="295" y="1704"/>
                  <a:pt x="263" y="1694"/>
                  <a:pt x="233" y="1691"/>
                </a:cubicBezTo>
                <a:close/>
                <a:moveTo>
                  <a:pt x="386" y="1825"/>
                </a:moveTo>
                <a:cubicBezTo>
                  <a:pt x="349" y="1843"/>
                  <a:pt x="311" y="1859"/>
                  <a:pt x="277" y="1888"/>
                </a:cubicBezTo>
                <a:cubicBezTo>
                  <a:pt x="280" y="1864"/>
                  <a:pt x="281" y="1839"/>
                  <a:pt x="286" y="1816"/>
                </a:cubicBezTo>
                <a:cubicBezTo>
                  <a:pt x="296" y="1773"/>
                  <a:pt x="312" y="1732"/>
                  <a:pt x="341" y="1697"/>
                </a:cubicBezTo>
                <a:cubicBezTo>
                  <a:pt x="375" y="1657"/>
                  <a:pt x="403" y="1649"/>
                  <a:pt x="447" y="1669"/>
                </a:cubicBezTo>
                <a:cubicBezTo>
                  <a:pt x="422" y="1694"/>
                  <a:pt x="393" y="1717"/>
                  <a:pt x="378" y="1751"/>
                </a:cubicBezTo>
                <a:cubicBezTo>
                  <a:pt x="407" y="1730"/>
                  <a:pt x="429" y="1700"/>
                  <a:pt x="463" y="1687"/>
                </a:cubicBezTo>
                <a:cubicBezTo>
                  <a:pt x="466" y="1692"/>
                  <a:pt x="467" y="1693"/>
                  <a:pt x="468" y="1695"/>
                </a:cubicBezTo>
                <a:cubicBezTo>
                  <a:pt x="469" y="1697"/>
                  <a:pt x="469" y="1699"/>
                  <a:pt x="469" y="1701"/>
                </a:cubicBezTo>
                <a:cubicBezTo>
                  <a:pt x="465" y="1758"/>
                  <a:pt x="438" y="1800"/>
                  <a:pt x="386" y="1825"/>
                </a:cubicBezTo>
                <a:close/>
                <a:moveTo>
                  <a:pt x="563" y="1732"/>
                </a:moveTo>
                <a:cubicBezTo>
                  <a:pt x="573" y="1784"/>
                  <a:pt x="568" y="1835"/>
                  <a:pt x="549" y="1884"/>
                </a:cubicBezTo>
                <a:cubicBezTo>
                  <a:pt x="547" y="1890"/>
                  <a:pt x="541" y="1896"/>
                  <a:pt x="538" y="1899"/>
                </a:cubicBezTo>
                <a:cubicBezTo>
                  <a:pt x="520" y="1879"/>
                  <a:pt x="504" y="1860"/>
                  <a:pt x="487" y="1842"/>
                </a:cubicBezTo>
                <a:cubicBezTo>
                  <a:pt x="471" y="1826"/>
                  <a:pt x="460" y="1809"/>
                  <a:pt x="458" y="1790"/>
                </a:cubicBezTo>
                <a:cubicBezTo>
                  <a:pt x="471" y="1769"/>
                  <a:pt x="482" y="1751"/>
                  <a:pt x="494" y="1730"/>
                </a:cubicBezTo>
                <a:cubicBezTo>
                  <a:pt x="503" y="1752"/>
                  <a:pt x="510" y="1772"/>
                  <a:pt x="518" y="1791"/>
                </a:cubicBezTo>
                <a:cubicBezTo>
                  <a:pt x="518" y="1758"/>
                  <a:pt x="504" y="1727"/>
                  <a:pt x="517" y="1694"/>
                </a:cubicBezTo>
                <a:cubicBezTo>
                  <a:pt x="547" y="1699"/>
                  <a:pt x="558" y="1707"/>
                  <a:pt x="563" y="1732"/>
                </a:cubicBezTo>
                <a:close/>
                <a:moveTo>
                  <a:pt x="537" y="1590"/>
                </a:moveTo>
                <a:cubicBezTo>
                  <a:pt x="578" y="1505"/>
                  <a:pt x="602" y="1470"/>
                  <a:pt x="627" y="1456"/>
                </a:cubicBezTo>
                <a:cubicBezTo>
                  <a:pt x="607" y="1510"/>
                  <a:pt x="575" y="1552"/>
                  <a:pt x="537" y="1590"/>
                </a:cubicBezTo>
                <a:close/>
                <a:moveTo>
                  <a:pt x="588" y="1454"/>
                </a:moveTo>
                <a:cubicBezTo>
                  <a:pt x="574" y="1460"/>
                  <a:pt x="560" y="1467"/>
                  <a:pt x="545" y="1468"/>
                </a:cubicBezTo>
                <a:cubicBezTo>
                  <a:pt x="510" y="1473"/>
                  <a:pt x="475" y="1471"/>
                  <a:pt x="443" y="1450"/>
                </a:cubicBezTo>
                <a:cubicBezTo>
                  <a:pt x="461" y="1372"/>
                  <a:pt x="589" y="1301"/>
                  <a:pt x="638" y="1340"/>
                </a:cubicBezTo>
                <a:cubicBezTo>
                  <a:pt x="614" y="1381"/>
                  <a:pt x="569" y="1395"/>
                  <a:pt x="529" y="1423"/>
                </a:cubicBezTo>
                <a:cubicBezTo>
                  <a:pt x="575" y="1418"/>
                  <a:pt x="605" y="1389"/>
                  <a:pt x="642" y="1370"/>
                </a:cubicBezTo>
                <a:cubicBezTo>
                  <a:pt x="642" y="1414"/>
                  <a:pt x="622" y="1439"/>
                  <a:pt x="588" y="1454"/>
                </a:cubicBezTo>
                <a:close/>
                <a:moveTo>
                  <a:pt x="786" y="1460"/>
                </a:moveTo>
                <a:cubicBezTo>
                  <a:pt x="821" y="1530"/>
                  <a:pt x="818" y="1601"/>
                  <a:pt x="781" y="1672"/>
                </a:cubicBezTo>
                <a:cubicBezTo>
                  <a:pt x="697" y="1634"/>
                  <a:pt x="647" y="1532"/>
                  <a:pt x="653" y="1449"/>
                </a:cubicBezTo>
                <a:cubicBezTo>
                  <a:pt x="655" y="1429"/>
                  <a:pt x="662" y="1408"/>
                  <a:pt x="682" y="1393"/>
                </a:cubicBezTo>
                <a:cubicBezTo>
                  <a:pt x="696" y="1428"/>
                  <a:pt x="710" y="1461"/>
                  <a:pt x="723" y="1493"/>
                </a:cubicBezTo>
                <a:cubicBezTo>
                  <a:pt x="725" y="1492"/>
                  <a:pt x="727" y="1492"/>
                  <a:pt x="729" y="1491"/>
                </a:cubicBezTo>
                <a:cubicBezTo>
                  <a:pt x="721" y="1457"/>
                  <a:pt x="713" y="1422"/>
                  <a:pt x="704" y="1387"/>
                </a:cubicBezTo>
                <a:cubicBezTo>
                  <a:pt x="732" y="1387"/>
                  <a:pt x="760" y="1408"/>
                  <a:pt x="786" y="1460"/>
                </a:cubicBezTo>
                <a:close/>
                <a:moveTo>
                  <a:pt x="966" y="721"/>
                </a:moveTo>
                <a:cubicBezTo>
                  <a:pt x="1019" y="706"/>
                  <a:pt x="1068" y="725"/>
                  <a:pt x="1115" y="748"/>
                </a:cubicBezTo>
                <a:cubicBezTo>
                  <a:pt x="1073" y="819"/>
                  <a:pt x="974" y="867"/>
                  <a:pt x="919" y="845"/>
                </a:cubicBezTo>
                <a:cubicBezTo>
                  <a:pt x="912" y="836"/>
                  <a:pt x="904" y="828"/>
                  <a:pt x="896" y="818"/>
                </a:cubicBezTo>
                <a:cubicBezTo>
                  <a:pt x="931" y="793"/>
                  <a:pt x="972" y="788"/>
                  <a:pt x="1012" y="773"/>
                </a:cubicBezTo>
                <a:cubicBezTo>
                  <a:pt x="977" y="768"/>
                  <a:pt x="937" y="775"/>
                  <a:pt x="894" y="795"/>
                </a:cubicBezTo>
                <a:cubicBezTo>
                  <a:pt x="909" y="755"/>
                  <a:pt x="931" y="731"/>
                  <a:pt x="966" y="721"/>
                </a:cubicBezTo>
                <a:close/>
                <a:moveTo>
                  <a:pt x="752" y="668"/>
                </a:moveTo>
                <a:cubicBezTo>
                  <a:pt x="748" y="675"/>
                  <a:pt x="745" y="682"/>
                  <a:pt x="746" y="688"/>
                </a:cubicBezTo>
                <a:cubicBezTo>
                  <a:pt x="749" y="762"/>
                  <a:pt x="752" y="836"/>
                  <a:pt x="756" y="909"/>
                </a:cubicBezTo>
                <a:cubicBezTo>
                  <a:pt x="761" y="981"/>
                  <a:pt x="754" y="1051"/>
                  <a:pt x="743" y="1121"/>
                </a:cubicBezTo>
                <a:cubicBezTo>
                  <a:pt x="740" y="1134"/>
                  <a:pt x="736" y="1148"/>
                  <a:pt x="733" y="1161"/>
                </a:cubicBezTo>
                <a:cubicBezTo>
                  <a:pt x="731" y="1132"/>
                  <a:pt x="736" y="1105"/>
                  <a:pt x="738" y="1077"/>
                </a:cubicBezTo>
                <a:cubicBezTo>
                  <a:pt x="744" y="983"/>
                  <a:pt x="742" y="889"/>
                  <a:pt x="737" y="795"/>
                </a:cubicBezTo>
                <a:cubicBezTo>
                  <a:pt x="732" y="718"/>
                  <a:pt x="726" y="640"/>
                  <a:pt x="720" y="563"/>
                </a:cubicBezTo>
                <a:cubicBezTo>
                  <a:pt x="715" y="490"/>
                  <a:pt x="724" y="418"/>
                  <a:pt x="742" y="347"/>
                </a:cubicBezTo>
                <a:cubicBezTo>
                  <a:pt x="748" y="323"/>
                  <a:pt x="759" y="301"/>
                  <a:pt x="768" y="278"/>
                </a:cubicBezTo>
                <a:cubicBezTo>
                  <a:pt x="788" y="284"/>
                  <a:pt x="787" y="298"/>
                  <a:pt x="786" y="310"/>
                </a:cubicBezTo>
                <a:cubicBezTo>
                  <a:pt x="785" y="324"/>
                  <a:pt x="783" y="338"/>
                  <a:pt x="779" y="351"/>
                </a:cubicBezTo>
                <a:cubicBezTo>
                  <a:pt x="767" y="390"/>
                  <a:pt x="779" y="437"/>
                  <a:pt x="732" y="467"/>
                </a:cubicBezTo>
                <a:cubicBezTo>
                  <a:pt x="752" y="470"/>
                  <a:pt x="756" y="479"/>
                  <a:pt x="753" y="492"/>
                </a:cubicBezTo>
                <a:cubicBezTo>
                  <a:pt x="750" y="504"/>
                  <a:pt x="750" y="516"/>
                  <a:pt x="746" y="527"/>
                </a:cubicBezTo>
                <a:cubicBezTo>
                  <a:pt x="739" y="544"/>
                  <a:pt x="741" y="558"/>
                  <a:pt x="755" y="571"/>
                </a:cubicBezTo>
                <a:cubicBezTo>
                  <a:pt x="735" y="599"/>
                  <a:pt x="746" y="625"/>
                  <a:pt x="758" y="651"/>
                </a:cubicBezTo>
                <a:cubicBezTo>
                  <a:pt x="779" y="696"/>
                  <a:pt x="796" y="742"/>
                  <a:pt x="825" y="783"/>
                </a:cubicBezTo>
                <a:cubicBezTo>
                  <a:pt x="833" y="793"/>
                  <a:pt x="834" y="801"/>
                  <a:pt x="821" y="808"/>
                </a:cubicBezTo>
                <a:cubicBezTo>
                  <a:pt x="782" y="769"/>
                  <a:pt x="778" y="713"/>
                  <a:pt x="752" y="668"/>
                </a:cubicBezTo>
                <a:close/>
                <a:moveTo>
                  <a:pt x="904" y="1151"/>
                </a:moveTo>
                <a:cubicBezTo>
                  <a:pt x="900" y="1148"/>
                  <a:pt x="895" y="1145"/>
                  <a:pt x="892" y="1142"/>
                </a:cubicBezTo>
                <a:cubicBezTo>
                  <a:pt x="886" y="1135"/>
                  <a:pt x="880" y="1129"/>
                  <a:pt x="874" y="1122"/>
                </a:cubicBezTo>
                <a:cubicBezTo>
                  <a:pt x="829" y="1064"/>
                  <a:pt x="815" y="998"/>
                  <a:pt x="823" y="926"/>
                </a:cubicBezTo>
                <a:cubicBezTo>
                  <a:pt x="824" y="916"/>
                  <a:pt x="830" y="906"/>
                  <a:pt x="835" y="897"/>
                </a:cubicBezTo>
                <a:cubicBezTo>
                  <a:pt x="837" y="897"/>
                  <a:pt x="839" y="898"/>
                  <a:pt x="841" y="898"/>
                </a:cubicBezTo>
                <a:cubicBezTo>
                  <a:pt x="854" y="943"/>
                  <a:pt x="867" y="987"/>
                  <a:pt x="881" y="1032"/>
                </a:cubicBezTo>
                <a:cubicBezTo>
                  <a:pt x="885" y="979"/>
                  <a:pt x="857" y="932"/>
                  <a:pt x="861" y="876"/>
                </a:cubicBezTo>
                <a:cubicBezTo>
                  <a:pt x="941" y="925"/>
                  <a:pt x="958" y="1084"/>
                  <a:pt x="904" y="1151"/>
                </a:cubicBezTo>
                <a:close/>
                <a:moveTo>
                  <a:pt x="911" y="881"/>
                </a:moveTo>
                <a:cubicBezTo>
                  <a:pt x="947" y="902"/>
                  <a:pt x="982" y="927"/>
                  <a:pt x="1020" y="945"/>
                </a:cubicBezTo>
                <a:cubicBezTo>
                  <a:pt x="1058" y="962"/>
                  <a:pt x="1099" y="974"/>
                  <a:pt x="1143" y="990"/>
                </a:cubicBezTo>
                <a:cubicBezTo>
                  <a:pt x="1065" y="987"/>
                  <a:pt x="932" y="931"/>
                  <a:pt x="911" y="881"/>
                </a:cubicBezTo>
                <a:close/>
                <a:moveTo>
                  <a:pt x="756" y="413"/>
                </a:moveTo>
                <a:cubicBezTo>
                  <a:pt x="764" y="398"/>
                  <a:pt x="771" y="384"/>
                  <a:pt x="749" y="373"/>
                </a:cubicBezTo>
                <a:cubicBezTo>
                  <a:pt x="744" y="388"/>
                  <a:pt x="740" y="401"/>
                  <a:pt x="756" y="413"/>
                </a:cubicBezTo>
                <a:close/>
                <a:moveTo>
                  <a:pt x="1143" y="14"/>
                </a:moveTo>
                <a:cubicBezTo>
                  <a:pt x="1141" y="10"/>
                  <a:pt x="1139" y="5"/>
                  <a:pt x="1137" y="0"/>
                </a:cubicBezTo>
                <a:cubicBezTo>
                  <a:pt x="1114" y="0"/>
                  <a:pt x="1114" y="0"/>
                  <a:pt x="1114" y="0"/>
                </a:cubicBezTo>
                <a:cubicBezTo>
                  <a:pt x="1121" y="27"/>
                  <a:pt x="1116" y="70"/>
                  <a:pt x="1097" y="152"/>
                </a:cubicBezTo>
                <a:cubicBezTo>
                  <a:pt x="1092" y="102"/>
                  <a:pt x="1093" y="52"/>
                  <a:pt x="1108" y="0"/>
                </a:cubicBezTo>
                <a:cubicBezTo>
                  <a:pt x="1069" y="0"/>
                  <a:pt x="1069" y="0"/>
                  <a:pt x="1069" y="0"/>
                </a:cubicBezTo>
                <a:cubicBezTo>
                  <a:pt x="1016" y="52"/>
                  <a:pt x="931" y="82"/>
                  <a:pt x="855" y="63"/>
                </a:cubicBezTo>
                <a:cubicBezTo>
                  <a:pt x="860" y="40"/>
                  <a:pt x="867" y="19"/>
                  <a:pt x="876" y="0"/>
                </a:cubicBezTo>
                <a:cubicBezTo>
                  <a:pt x="857" y="0"/>
                  <a:pt x="857" y="0"/>
                  <a:pt x="857" y="0"/>
                </a:cubicBezTo>
                <a:cubicBezTo>
                  <a:pt x="856" y="3"/>
                  <a:pt x="855" y="6"/>
                  <a:pt x="854" y="10"/>
                </a:cubicBezTo>
                <a:cubicBezTo>
                  <a:pt x="846" y="31"/>
                  <a:pt x="834" y="53"/>
                  <a:pt x="838" y="78"/>
                </a:cubicBezTo>
                <a:cubicBezTo>
                  <a:pt x="932" y="99"/>
                  <a:pt x="1011" y="70"/>
                  <a:pt x="1084" y="10"/>
                </a:cubicBezTo>
                <a:cubicBezTo>
                  <a:pt x="1082" y="45"/>
                  <a:pt x="1079" y="75"/>
                  <a:pt x="1078" y="105"/>
                </a:cubicBezTo>
                <a:cubicBezTo>
                  <a:pt x="1077" y="135"/>
                  <a:pt x="1079" y="165"/>
                  <a:pt x="1080" y="198"/>
                </a:cubicBezTo>
                <a:cubicBezTo>
                  <a:pt x="1018" y="192"/>
                  <a:pt x="974" y="224"/>
                  <a:pt x="941" y="270"/>
                </a:cubicBezTo>
                <a:cubicBezTo>
                  <a:pt x="908" y="314"/>
                  <a:pt x="874" y="360"/>
                  <a:pt x="889" y="418"/>
                </a:cubicBezTo>
                <a:cubicBezTo>
                  <a:pt x="914" y="412"/>
                  <a:pt x="938" y="405"/>
                  <a:pt x="962" y="400"/>
                </a:cubicBezTo>
                <a:cubicBezTo>
                  <a:pt x="985" y="394"/>
                  <a:pt x="1009" y="390"/>
                  <a:pt x="1030" y="386"/>
                </a:cubicBezTo>
                <a:cubicBezTo>
                  <a:pt x="1043" y="414"/>
                  <a:pt x="1057" y="442"/>
                  <a:pt x="1067" y="471"/>
                </a:cubicBezTo>
                <a:cubicBezTo>
                  <a:pt x="1081" y="506"/>
                  <a:pt x="1098" y="540"/>
                  <a:pt x="1093" y="579"/>
                </a:cubicBezTo>
                <a:cubicBezTo>
                  <a:pt x="1093" y="583"/>
                  <a:pt x="1096" y="586"/>
                  <a:pt x="1099" y="593"/>
                </a:cubicBezTo>
                <a:cubicBezTo>
                  <a:pt x="1140" y="543"/>
                  <a:pt x="1171" y="491"/>
                  <a:pt x="1188" y="432"/>
                </a:cubicBezTo>
                <a:cubicBezTo>
                  <a:pt x="1188" y="304"/>
                  <a:pt x="1188" y="304"/>
                  <a:pt x="1188" y="304"/>
                </a:cubicBezTo>
                <a:cubicBezTo>
                  <a:pt x="1187" y="301"/>
                  <a:pt x="1186" y="297"/>
                  <a:pt x="1184" y="295"/>
                </a:cubicBezTo>
                <a:cubicBezTo>
                  <a:pt x="1173" y="277"/>
                  <a:pt x="1161" y="260"/>
                  <a:pt x="1148" y="241"/>
                </a:cubicBezTo>
                <a:cubicBezTo>
                  <a:pt x="1167" y="235"/>
                  <a:pt x="1178" y="246"/>
                  <a:pt x="1188" y="256"/>
                </a:cubicBezTo>
                <a:cubicBezTo>
                  <a:pt x="1188" y="179"/>
                  <a:pt x="1188" y="179"/>
                  <a:pt x="1188" y="179"/>
                </a:cubicBezTo>
                <a:cubicBezTo>
                  <a:pt x="1179" y="177"/>
                  <a:pt x="1170" y="177"/>
                  <a:pt x="1160" y="178"/>
                </a:cubicBezTo>
                <a:cubicBezTo>
                  <a:pt x="1146" y="180"/>
                  <a:pt x="1133" y="187"/>
                  <a:pt x="1116" y="192"/>
                </a:cubicBezTo>
                <a:cubicBezTo>
                  <a:pt x="1119" y="139"/>
                  <a:pt x="1120" y="90"/>
                  <a:pt x="1133" y="41"/>
                </a:cubicBezTo>
                <a:cubicBezTo>
                  <a:pt x="1151" y="58"/>
                  <a:pt x="1166" y="75"/>
                  <a:pt x="1184" y="88"/>
                </a:cubicBezTo>
                <a:cubicBezTo>
                  <a:pt x="1186" y="89"/>
                  <a:pt x="1187" y="90"/>
                  <a:pt x="1188" y="91"/>
                </a:cubicBezTo>
                <a:cubicBezTo>
                  <a:pt x="1188" y="72"/>
                  <a:pt x="1188" y="72"/>
                  <a:pt x="1188" y="72"/>
                </a:cubicBezTo>
                <a:cubicBezTo>
                  <a:pt x="1181" y="66"/>
                  <a:pt x="1174" y="59"/>
                  <a:pt x="1167" y="52"/>
                </a:cubicBezTo>
                <a:cubicBezTo>
                  <a:pt x="1157" y="42"/>
                  <a:pt x="1150" y="28"/>
                  <a:pt x="1143" y="14"/>
                </a:cubicBezTo>
                <a:close/>
                <a:moveTo>
                  <a:pt x="1042" y="288"/>
                </a:moveTo>
                <a:cubicBezTo>
                  <a:pt x="1039" y="312"/>
                  <a:pt x="1036" y="333"/>
                  <a:pt x="1033" y="357"/>
                </a:cubicBezTo>
                <a:cubicBezTo>
                  <a:pt x="1019" y="371"/>
                  <a:pt x="1000" y="377"/>
                  <a:pt x="978" y="380"/>
                </a:cubicBezTo>
                <a:cubicBezTo>
                  <a:pt x="953" y="383"/>
                  <a:pt x="928" y="387"/>
                  <a:pt x="902" y="392"/>
                </a:cubicBezTo>
                <a:cubicBezTo>
                  <a:pt x="902" y="387"/>
                  <a:pt x="901" y="380"/>
                  <a:pt x="903" y="373"/>
                </a:cubicBezTo>
                <a:cubicBezTo>
                  <a:pt x="919" y="323"/>
                  <a:pt x="947" y="281"/>
                  <a:pt x="987" y="247"/>
                </a:cubicBezTo>
                <a:cubicBezTo>
                  <a:pt x="1007" y="230"/>
                  <a:pt x="1021" y="230"/>
                  <a:pt x="1047" y="246"/>
                </a:cubicBezTo>
                <a:cubicBezTo>
                  <a:pt x="1037" y="279"/>
                  <a:pt x="1006" y="295"/>
                  <a:pt x="986" y="321"/>
                </a:cubicBezTo>
                <a:cubicBezTo>
                  <a:pt x="1004" y="310"/>
                  <a:pt x="1022" y="300"/>
                  <a:pt x="1042" y="288"/>
                </a:cubicBezTo>
                <a:close/>
                <a:moveTo>
                  <a:pt x="1117" y="270"/>
                </a:moveTo>
                <a:cubicBezTo>
                  <a:pt x="1164" y="282"/>
                  <a:pt x="1181" y="306"/>
                  <a:pt x="1182" y="359"/>
                </a:cubicBezTo>
                <a:cubicBezTo>
                  <a:pt x="1183" y="404"/>
                  <a:pt x="1170" y="446"/>
                  <a:pt x="1150" y="485"/>
                </a:cubicBezTo>
                <a:cubicBezTo>
                  <a:pt x="1140" y="507"/>
                  <a:pt x="1125" y="527"/>
                  <a:pt x="1112" y="547"/>
                </a:cubicBezTo>
                <a:cubicBezTo>
                  <a:pt x="1104" y="503"/>
                  <a:pt x="1084" y="467"/>
                  <a:pt x="1067" y="430"/>
                </a:cubicBezTo>
                <a:cubicBezTo>
                  <a:pt x="1042" y="378"/>
                  <a:pt x="1048" y="329"/>
                  <a:pt x="1080" y="281"/>
                </a:cubicBezTo>
                <a:cubicBezTo>
                  <a:pt x="1081" y="280"/>
                  <a:pt x="1083" y="278"/>
                  <a:pt x="1085" y="277"/>
                </a:cubicBezTo>
                <a:cubicBezTo>
                  <a:pt x="1086" y="276"/>
                  <a:pt x="1089" y="276"/>
                  <a:pt x="1093" y="274"/>
                </a:cubicBezTo>
                <a:cubicBezTo>
                  <a:pt x="1111" y="306"/>
                  <a:pt x="1111" y="342"/>
                  <a:pt x="1120" y="377"/>
                </a:cubicBezTo>
                <a:cubicBezTo>
                  <a:pt x="1129" y="341"/>
                  <a:pt x="1121" y="306"/>
                  <a:pt x="1117" y="270"/>
                </a:cubicBezTo>
                <a:close/>
                <a:moveTo>
                  <a:pt x="1055" y="1164"/>
                </a:moveTo>
                <a:cubicBezTo>
                  <a:pt x="1049" y="1162"/>
                  <a:pt x="1043" y="1165"/>
                  <a:pt x="1033" y="1166"/>
                </a:cubicBezTo>
                <a:cubicBezTo>
                  <a:pt x="1035" y="1216"/>
                  <a:pt x="1037" y="1265"/>
                  <a:pt x="1040" y="1317"/>
                </a:cubicBezTo>
                <a:cubicBezTo>
                  <a:pt x="1021" y="1314"/>
                  <a:pt x="1003" y="1310"/>
                  <a:pt x="984" y="1309"/>
                </a:cubicBezTo>
                <a:cubicBezTo>
                  <a:pt x="952" y="1308"/>
                  <a:pt x="920" y="1310"/>
                  <a:pt x="900" y="1341"/>
                </a:cubicBezTo>
                <a:cubicBezTo>
                  <a:pt x="961" y="1472"/>
                  <a:pt x="1090" y="1509"/>
                  <a:pt x="1175" y="1469"/>
                </a:cubicBezTo>
                <a:cubicBezTo>
                  <a:pt x="1180" y="1479"/>
                  <a:pt x="1185" y="1489"/>
                  <a:pt x="1188" y="1500"/>
                </a:cubicBezTo>
                <a:cubicBezTo>
                  <a:pt x="1188" y="1279"/>
                  <a:pt x="1188" y="1279"/>
                  <a:pt x="1188" y="1279"/>
                </a:cubicBezTo>
                <a:cubicBezTo>
                  <a:pt x="1184" y="1266"/>
                  <a:pt x="1178" y="1254"/>
                  <a:pt x="1169" y="1243"/>
                </a:cubicBezTo>
                <a:cubicBezTo>
                  <a:pt x="1139" y="1206"/>
                  <a:pt x="1101" y="1179"/>
                  <a:pt x="1055" y="1164"/>
                </a:cubicBezTo>
                <a:close/>
                <a:moveTo>
                  <a:pt x="1033" y="1455"/>
                </a:moveTo>
                <a:cubicBezTo>
                  <a:pt x="980" y="1433"/>
                  <a:pt x="943" y="1395"/>
                  <a:pt x="918" y="1339"/>
                </a:cubicBezTo>
                <a:cubicBezTo>
                  <a:pt x="962" y="1319"/>
                  <a:pt x="1001" y="1324"/>
                  <a:pt x="1041" y="1338"/>
                </a:cubicBezTo>
                <a:cubicBezTo>
                  <a:pt x="1043" y="1340"/>
                  <a:pt x="1047" y="1341"/>
                  <a:pt x="1049" y="1343"/>
                </a:cubicBezTo>
                <a:cubicBezTo>
                  <a:pt x="1064" y="1366"/>
                  <a:pt x="1078" y="1389"/>
                  <a:pt x="1096" y="1418"/>
                </a:cubicBezTo>
                <a:cubicBezTo>
                  <a:pt x="1063" y="1402"/>
                  <a:pt x="1035" y="1389"/>
                  <a:pt x="1008" y="1376"/>
                </a:cubicBezTo>
                <a:cubicBezTo>
                  <a:pt x="1035" y="1412"/>
                  <a:pt x="1078" y="1426"/>
                  <a:pt x="1115" y="1453"/>
                </a:cubicBezTo>
                <a:cubicBezTo>
                  <a:pt x="1085" y="1471"/>
                  <a:pt x="1058" y="1465"/>
                  <a:pt x="1033" y="1455"/>
                </a:cubicBezTo>
                <a:close/>
                <a:moveTo>
                  <a:pt x="1166" y="1401"/>
                </a:moveTo>
                <a:cubicBezTo>
                  <a:pt x="1157" y="1363"/>
                  <a:pt x="1147" y="1328"/>
                  <a:pt x="1117" y="1302"/>
                </a:cubicBezTo>
                <a:cubicBezTo>
                  <a:pt x="1121" y="1312"/>
                  <a:pt x="1124" y="1322"/>
                  <a:pt x="1127" y="1331"/>
                </a:cubicBezTo>
                <a:cubicBezTo>
                  <a:pt x="1132" y="1342"/>
                  <a:pt x="1137" y="1353"/>
                  <a:pt x="1139" y="1365"/>
                </a:cubicBezTo>
                <a:cubicBezTo>
                  <a:pt x="1142" y="1376"/>
                  <a:pt x="1142" y="1388"/>
                  <a:pt x="1144" y="1403"/>
                </a:cubicBezTo>
                <a:cubicBezTo>
                  <a:pt x="1092" y="1391"/>
                  <a:pt x="1073" y="1357"/>
                  <a:pt x="1061" y="1315"/>
                </a:cubicBezTo>
                <a:cubicBezTo>
                  <a:pt x="1047" y="1271"/>
                  <a:pt x="1057" y="1226"/>
                  <a:pt x="1050" y="1179"/>
                </a:cubicBezTo>
                <a:cubicBezTo>
                  <a:pt x="1085" y="1189"/>
                  <a:pt x="1105" y="1210"/>
                  <a:pt x="1128" y="1227"/>
                </a:cubicBezTo>
                <a:cubicBezTo>
                  <a:pt x="1169" y="1255"/>
                  <a:pt x="1181" y="1298"/>
                  <a:pt x="1187" y="1344"/>
                </a:cubicBezTo>
                <a:cubicBezTo>
                  <a:pt x="1189" y="1364"/>
                  <a:pt x="1188" y="1384"/>
                  <a:pt x="1166" y="1401"/>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a:solidFill>
                <a:prstClr val="white">
                  <a:tint val="75000"/>
                </a:prstClr>
              </a:solidFill>
            </a:endParaRPr>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97513011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0785065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Freeform 5"/>
          <p:cNvSpPr>
            <a:spLocks noEditPoints="1"/>
          </p:cNvSpPr>
          <p:nvPr/>
        </p:nvSpPr>
        <p:spPr bwMode="auto">
          <a:xfrm>
            <a:off x="1" y="4763"/>
            <a:ext cx="3780078" cy="6853237"/>
          </a:xfrm>
          <a:custGeom>
            <a:avLst/>
            <a:gdLst/>
            <a:ahLst/>
            <a:cxnLst/>
            <a:rect l="0" t="0" r="r" b="b"/>
            <a:pathLst>
              <a:path w="1190" h="2160">
                <a:moveTo>
                  <a:pt x="97" y="579"/>
                </a:moveTo>
                <a:cubicBezTo>
                  <a:pt x="92" y="540"/>
                  <a:pt x="109" y="506"/>
                  <a:pt x="122" y="471"/>
                </a:cubicBezTo>
                <a:cubicBezTo>
                  <a:pt x="133" y="442"/>
                  <a:pt x="147" y="414"/>
                  <a:pt x="159" y="385"/>
                </a:cubicBezTo>
                <a:cubicBezTo>
                  <a:pt x="181" y="390"/>
                  <a:pt x="205" y="394"/>
                  <a:pt x="228" y="399"/>
                </a:cubicBezTo>
                <a:cubicBezTo>
                  <a:pt x="252" y="405"/>
                  <a:pt x="275" y="411"/>
                  <a:pt x="301" y="418"/>
                </a:cubicBezTo>
                <a:cubicBezTo>
                  <a:pt x="316" y="360"/>
                  <a:pt x="282" y="314"/>
                  <a:pt x="249" y="269"/>
                </a:cubicBezTo>
                <a:cubicBezTo>
                  <a:pt x="215" y="224"/>
                  <a:pt x="172" y="192"/>
                  <a:pt x="110" y="198"/>
                </a:cubicBezTo>
                <a:cubicBezTo>
                  <a:pt x="111" y="165"/>
                  <a:pt x="112" y="135"/>
                  <a:pt x="112" y="105"/>
                </a:cubicBezTo>
                <a:cubicBezTo>
                  <a:pt x="111" y="75"/>
                  <a:pt x="108" y="45"/>
                  <a:pt x="105" y="10"/>
                </a:cubicBezTo>
                <a:cubicBezTo>
                  <a:pt x="179" y="70"/>
                  <a:pt x="258" y="99"/>
                  <a:pt x="352" y="78"/>
                </a:cubicBezTo>
                <a:cubicBezTo>
                  <a:pt x="356" y="52"/>
                  <a:pt x="344" y="31"/>
                  <a:pt x="336" y="9"/>
                </a:cubicBezTo>
                <a:cubicBezTo>
                  <a:pt x="335" y="6"/>
                  <a:pt x="334" y="3"/>
                  <a:pt x="332" y="0"/>
                </a:cubicBezTo>
                <a:cubicBezTo>
                  <a:pt x="314" y="0"/>
                  <a:pt x="314" y="0"/>
                  <a:pt x="314" y="0"/>
                </a:cubicBezTo>
                <a:cubicBezTo>
                  <a:pt x="323" y="19"/>
                  <a:pt x="330" y="40"/>
                  <a:pt x="334" y="63"/>
                </a:cubicBezTo>
                <a:cubicBezTo>
                  <a:pt x="259" y="82"/>
                  <a:pt x="174" y="51"/>
                  <a:pt x="121" y="0"/>
                </a:cubicBezTo>
                <a:cubicBezTo>
                  <a:pt x="81" y="0"/>
                  <a:pt x="81" y="0"/>
                  <a:pt x="81" y="0"/>
                </a:cubicBezTo>
                <a:cubicBezTo>
                  <a:pt x="97" y="51"/>
                  <a:pt x="98" y="101"/>
                  <a:pt x="93" y="152"/>
                </a:cubicBezTo>
                <a:cubicBezTo>
                  <a:pt x="74" y="70"/>
                  <a:pt x="69" y="27"/>
                  <a:pt x="76" y="0"/>
                </a:cubicBezTo>
                <a:cubicBezTo>
                  <a:pt x="53" y="0"/>
                  <a:pt x="53" y="0"/>
                  <a:pt x="53" y="0"/>
                </a:cubicBezTo>
                <a:cubicBezTo>
                  <a:pt x="51" y="5"/>
                  <a:pt x="49" y="9"/>
                  <a:pt x="47" y="14"/>
                </a:cubicBezTo>
                <a:cubicBezTo>
                  <a:pt x="40" y="28"/>
                  <a:pt x="33" y="42"/>
                  <a:pt x="23" y="52"/>
                </a:cubicBezTo>
                <a:cubicBezTo>
                  <a:pt x="16" y="59"/>
                  <a:pt x="9" y="66"/>
                  <a:pt x="1" y="72"/>
                </a:cubicBezTo>
                <a:cubicBezTo>
                  <a:pt x="1" y="90"/>
                  <a:pt x="1" y="90"/>
                  <a:pt x="1" y="90"/>
                </a:cubicBezTo>
                <a:cubicBezTo>
                  <a:pt x="3" y="89"/>
                  <a:pt x="4" y="88"/>
                  <a:pt x="6" y="88"/>
                </a:cubicBezTo>
                <a:cubicBezTo>
                  <a:pt x="24" y="75"/>
                  <a:pt x="38" y="57"/>
                  <a:pt x="56" y="40"/>
                </a:cubicBezTo>
                <a:cubicBezTo>
                  <a:pt x="70" y="89"/>
                  <a:pt x="71" y="139"/>
                  <a:pt x="73" y="192"/>
                </a:cubicBezTo>
                <a:cubicBezTo>
                  <a:pt x="57" y="187"/>
                  <a:pt x="44" y="180"/>
                  <a:pt x="30" y="178"/>
                </a:cubicBezTo>
                <a:cubicBezTo>
                  <a:pt x="20" y="177"/>
                  <a:pt x="10" y="177"/>
                  <a:pt x="1" y="179"/>
                </a:cubicBezTo>
                <a:cubicBezTo>
                  <a:pt x="1" y="255"/>
                  <a:pt x="1" y="255"/>
                  <a:pt x="1" y="255"/>
                </a:cubicBezTo>
                <a:cubicBezTo>
                  <a:pt x="12" y="246"/>
                  <a:pt x="23" y="234"/>
                  <a:pt x="42" y="241"/>
                </a:cubicBezTo>
                <a:cubicBezTo>
                  <a:pt x="29" y="260"/>
                  <a:pt x="16" y="276"/>
                  <a:pt x="6" y="294"/>
                </a:cubicBezTo>
                <a:cubicBezTo>
                  <a:pt x="4" y="297"/>
                  <a:pt x="3" y="300"/>
                  <a:pt x="1" y="303"/>
                </a:cubicBezTo>
                <a:cubicBezTo>
                  <a:pt x="1" y="432"/>
                  <a:pt x="1" y="432"/>
                  <a:pt x="1" y="432"/>
                </a:cubicBezTo>
                <a:cubicBezTo>
                  <a:pt x="19" y="491"/>
                  <a:pt x="50" y="543"/>
                  <a:pt x="91" y="592"/>
                </a:cubicBezTo>
                <a:cubicBezTo>
                  <a:pt x="94" y="586"/>
                  <a:pt x="97" y="582"/>
                  <a:pt x="97" y="579"/>
                </a:cubicBezTo>
                <a:close/>
                <a:moveTo>
                  <a:pt x="203" y="246"/>
                </a:moveTo>
                <a:cubicBezTo>
                  <a:pt x="242" y="281"/>
                  <a:pt x="270" y="323"/>
                  <a:pt x="287" y="373"/>
                </a:cubicBezTo>
                <a:cubicBezTo>
                  <a:pt x="289" y="380"/>
                  <a:pt x="288" y="387"/>
                  <a:pt x="288" y="391"/>
                </a:cubicBezTo>
                <a:cubicBezTo>
                  <a:pt x="261" y="387"/>
                  <a:pt x="237" y="383"/>
                  <a:pt x="212" y="380"/>
                </a:cubicBezTo>
                <a:cubicBezTo>
                  <a:pt x="190" y="377"/>
                  <a:pt x="170" y="371"/>
                  <a:pt x="157" y="357"/>
                </a:cubicBezTo>
                <a:cubicBezTo>
                  <a:pt x="154" y="332"/>
                  <a:pt x="151" y="311"/>
                  <a:pt x="147" y="287"/>
                </a:cubicBezTo>
                <a:cubicBezTo>
                  <a:pt x="168" y="300"/>
                  <a:pt x="186" y="310"/>
                  <a:pt x="204" y="321"/>
                </a:cubicBezTo>
                <a:cubicBezTo>
                  <a:pt x="184" y="294"/>
                  <a:pt x="153" y="279"/>
                  <a:pt x="143" y="245"/>
                </a:cubicBezTo>
                <a:cubicBezTo>
                  <a:pt x="169" y="230"/>
                  <a:pt x="183" y="230"/>
                  <a:pt x="203" y="246"/>
                </a:cubicBezTo>
                <a:close/>
                <a:moveTo>
                  <a:pt x="40" y="485"/>
                </a:moveTo>
                <a:cubicBezTo>
                  <a:pt x="20" y="445"/>
                  <a:pt x="7" y="403"/>
                  <a:pt x="8" y="358"/>
                </a:cubicBezTo>
                <a:cubicBezTo>
                  <a:pt x="9" y="306"/>
                  <a:pt x="26" y="282"/>
                  <a:pt x="73" y="270"/>
                </a:cubicBezTo>
                <a:cubicBezTo>
                  <a:pt x="69" y="305"/>
                  <a:pt x="60" y="341"/>
                  <a:pt x="70" y="376"/>
                </a:cubicBezTo>
                <a:cubicBezTo>
                  <a:pt x="79" y="342"/>
                  <a:pt x="78" y="305"/>
                  <a:pt x="96" y="274"/>
                </a:cubicBezTo>
                <a:cubicBezTo>
                  <a:pt x="101" y="276"/>
                  <a:pt x="103" y="276"/>
                  <a:pt x="105" y="277"/>
                </a:cubicBezTo>
                <a:cubicBezTo>
                  <a:pt x="107" y="278"/>
                  <a:pt x="109" y="279"/>
                  <a:pt x="110" y="281"/>
                </a:cubicBezTo>
                <a:cubicBezTo>
                  <a:pt x="142" y="328"/>
                  <a:pt x="147" y="378"/>
                  <a:pt x="123" y="430"/>
                </a:cubicBezTo>
                <a:cubicBezTo>
                  <a:pt x="105" y="467"/>
                  <a:pt x="86" y="503"/>
                  <a:pt x="77" y="547"/>
                </a:cubicBezTo>
                <a:cubicBezTo>
                  <a:pt x="65" y="526"/>
                  <a:pt x="50" y="507"/>
                  <a:pt x="40" y="485"/>
                </a:cubicBezTo>
                <a:close/>
                <a:moveTo>
                  <a:pt x="1" y="0"/>
                </a:moveTo>
                <a:cubicBezTo>
                  <a:pt x="1" y="1"/>
                  <a:pt x="1" y="1"/>
                  <a:pt x="1" y="1"/>
                </a:cubicBezTo>
                <a:cubicBezTo>
                  <a:pt x="2" y="1"/>
                  <a:pt x="2" y="0"/>
                  <a:pt x="2" y="0"/>
                </a:cubicBezTo>
                <a:lnTo>
                  <a:pt x="1" y="0"/>
                </a:lnTo>
                <a:close/>
                <a:moveTo>
                  <a:pt x="1052" y="1098"/>
                </a:moveTo>
                <a:cubicBezTo>
                  <a:pt x="1062" y="1083"/>
                  <a:pt x="1075" y="1068"/>
                  <a:pt x="1084" y="1051"/>
                </a:cubicBezTo>
                <a:cubicBezTo>
                  <a:pt x="1099" y="1023"/>
                  <a:pt x="1112" y="994"/>
                  <a:pt x="1092" y="963"/>
                </a:cubicBezTo>
                <a:cubicBezTo>
                  <a:pt x="948" y="958"/>
                  <a:pt x="857" y="1057"/>
                  <a:pt x="855" y="1151"/>
                </a:cubicBezTo>
                <a:cubicBezTo>
                  <a:pt x="788" y="1151"/>
                  <a:pt x="729" y="1127"/>
                  <a:pt x="672" y="1100"/>
                </a:cubicBezTo>
                <a:cubicBezTo>
                  <a:pt x="627" y="1078"/>
                  <a:pt x="589" y="1045"/>
                  <a:pt x="552" y="1010"/>
                </a:cubicBezTo>
                <a:cubicBezTo>
                  <a:pt x="482" y="942"/>
                  <a:pt x="465" y="858"/>
                  <a:pt x="474" y="766"/>
                </a:cubicBezTo>
                <a:cubicBezTo>
                  <a:pt x="491" y="811"/>
                  <a:pt x="520" y="848"/>
                  <a:pt x="547" y="887"/>
                </a:cubicBezTo>
                <a:cubicBezTo>
                  <a:pt x="589" y="949"/>
                  <a:pt x="650" y="975"/>
                  <a:pt x="720" y="988"/>
                </a:cubicBezTo>
                <a:cubicBezTo>
                  <a:pt x="725" y="989"/>
                  <a:pt x="731" y="986"/>
                  <a:pt x="737" y="985"/>
                </a:cubicBezTo>
                <a:cubicBezTo>
                  <a:pt x="734" y="907"/>
                  <a:pt x="723" y="833"/>
                  <a:pt x="681" y="765"/>
                </a:cubicBezTo>
                <a:cubicBezTo>
                  <a:pt x="716" y="759"/>
                  <a:pt x="752" y="766"/>
                  <a:pt x="780" y="738"/>
                </a:cubicBezTo>
                <a:cubicBezTo>
                  <a:pt x="768" y="718"/>
                  <a:pt x="757" y="696"/>
                  <a:pt x="742" y="680"/>
                </a:cubicBezTo>
                <a:cubicBezTo>
                  <a:pt x="720" y="656"/>
                  <a:pt x="696" y="632"/>
                  <a:pt x="669" y="617"/>
                </a:cubicBezTo>
                <a:cubicBezTo>
                  <a:pt x="618" y="588"/>
                  <a:pt x="564" y="572"/>
                  <a:pt x="506" y="597"/>
                </a:cubicBezTo>
                <a:cubicBezTo>
                  <a:pt x="500" y="599"/>
                  <a:pt x="494" y="600"/>
                  <a:pt x="486" y="603"/>
                </a:cubicBezTo>
                <a:cubicBezTo>
                  <a:pt x="486" y="589"/>
                  <a:pt x="485" y="579"/>
                  <a:pt x="485" y="569"/>
                </a:cubicBezTo>
                <a:cubicBezTo>
                  <a:pt x="492" y="456"/>
                  <a:pt x="475" y="348"/>
                  <a:pt x="426" y="246"/>
                </a:cubicBezTo>
                <a:cubicBezTo>
                  <a:pt x="408" y="209"/>
                  <a:pt x="378" y="182"/>
                  <a:pt x="335" y="175"/>
                </a:cubicBezTo>
                <a:cubicBezTo>
                  <a:pt x="316" y="172"/>
                  <a:pt x="297" y="174"/>
                  <a:pt x="285" y="198"/>
                </a:cubicBezTo>
                <a:cubicBezTo>
                  <a:pt x="293" y="206"/>
                  <a:pt x="300" y="215"/>
                  <a:pt x="309" y="222"/>
                </a:cubicBezTo>
                <a:cubicBezTo>
                  <a:pt x="332" y="241"/>
                  <a:pt x="350" y="263"/>
                  <a:pt x="362" y="290"/>
                </a:cubicBezTo>
                <a:cubicBezTo>
                  <a:pt x="397" y="367"/>
                  <a:pt x="418" y="448"/>
                  <a:pt x="425" y="532"/>
                </a:cubicBezTo>
                <a:cubicBezTo>
                  <a:pt x="426" y="539"/>
                  <a:pt x="426" y="548"/>
                  <a:pt x="422" y="553"/>
                </a:cubicBezTo>
                <a:cubicBezTo>
                  <a:pt x="408" y="569"/>
                  <a:pt x="410" y="588"/>
                  <a:pt x="410" y="607"/>
                </a:cubicBezTo>
                <a:cubicBezTo>
                  <a:pt x="409" y="669"/>
                  <a:pt x="383" y="722"/>
                  <a:pt x="349" y="773"/>
                </a:cubicBezTo>
                <a:cubicBezTo>
                  <a:pt x="266" y="679"/>
                  <a:pt x="105" y="682"/>
                  <a:pt x="57" y="750"/>
                </a:cubicBezTo>
                <a:cubicBezTo>
                  <a:pt x="99" y="826"/>
                  <a:pt x="166" y="864"/>
                  <a:pt x="255" y="870"/>
                </a:cubicBezTo>
                <a:cubicBezTo>
                  <a:pt x="186" y="929"/>
                  <a:pt x="108" y="957"/>
                  <a:pt x="18" y="974"/>
                </a:cubicBezTo>
                <a:cubicBezTo>
                  <a:pt x="31" y="918"/>
                  <a:pt x="26" y="869"/>
                  <a:pt x="1" y="826"/>
                </a:cubicBezTo>
                <a:cubicBezTo>
                  <a:pt x="1" y="871"/>
                  <a:pt x="1" y="871"/>
                  <a:pt x="1" y="871"/>
                </a:cubicBezTo>
                <a:cubicBezTo>
                  <a:pt x="5" y="883"/>
                  <a:pt x="5" y="894"/>
                  <a:pt x="1" y="906"/>
                </a:cubicBezTo>
                <a:cubicBezTo>
                  <a:pt x="1" y="1032"/>
                  <a:pt x="1" y="1032"/>
                  <a:pt x="1" y="1032"/>
                </a:cubicBezTo>
                <a:cubicBezTo>
                  <a:pt x="4" y="1026"/>
                  <a:pt x="7" y="1021"/>
                  <a:pt x="9" y="1016"/>
                </a:cubicBezTo>
                <a:cubicBezTo>
                  <a:pt x="97" y="1003"/>
                  <a:pt x="178" y="984"/>
                  <a:pt x="251" y="935"/>
                </a:cubicBezTo>
                <a:cubicBezTo>
                  <a:pt x="247" y="978"/>
                  <a:pt x="241" y="1018"/>
                  <a:pt x="240" y="1058"/>
                </a:cubicBezTo>
                <a:cubicBezTo>
                  <a:pt x="240" y="1101"/>
                  <a:pt x="254" y="1140"/>
                  <a:pt x="286" y="1174"/>
                </a:cubicBezTo>
                <a:cubicBezTo>
                  <a:pt x="390" y="1075"/>
                  <a:pt x="411" y="957"/>
                  <a:pt x="381" y="823"/>
                </a:cubicBezTo>
                <a:cubicBezTo>
                  <a:pt x="392" y="805"/>
                  <a:pt x="404" y="787"/>
                  <a:pt x="417" y="767"/>
                </a:cubicBezTo>
                <a:cubicBezTo>
                  <a:pt x="418" y="860"/>
                  <a:pt x="415" y="950"/>
                  <a:pt x="421" y="1039"/>
                </a:cubicBezTo>
                <a:cubicBezTo>
                  <a:pt x="427" y="1129"/>
                  <a:pt x="449" y="1217"/>
                  <a:pt x="477" y="1301"/>
                </a:cubicBezTo>
                <a:cubicBezTo>
                  <a:pt x="438" y="1354"/>
                  <a:pt x="401" y="1406"/>
                  <a:pt x="382" y="1467"/>
                </a:cubicBezTo>
                <a:cubicBezTo>
                  <a:pt x="364" y="1521"/>
                  <a:pt x="355" y="1576"/>
                  <a:pt x="374" y="1632"/>
                </a:cubicBezTo>
                <a:cubicBezTo>
                  <a:pt x="381" y="1654"/>
                  <a:pt x="385" y="1678"/>
                  <a:pt x="405" y="1695"/>
                </a:cubicBezTo>
                <a:cubicBezTo>
                  <a:pt x="491" y="1652"/>
                  <a:pt x="534" y="1580"/>
                  <a:pt x="554" y="1487"/>
                </a:cubicBezTo>
                <a:cubicBezTo>
                  <a:pt x="574" y="1516"/>
                  <a:pt x="590" y="1541"/>
                  <a:pt x="608" y="1565"/>
                </a:cubicBezTo>
                <a:cubicBezTo>
                  <a:pt x="627" y="1589"/>
                  <a:pt x="647" y="1611"/>
                  <a:pt x="668" y="1636"/>
                </a:cubicBezTo>
                <a:cubicBezTo>
                  <a:pt x="617" y="1671"/>
                  <a:pt x="602" y="1723"/>
                  <a:pt x="605" y="1780"/>
                </a:cubicBezTo>
                <a:cubicBezTo>
                  <a:pt x="607" y="1835"/>
                  <a:pt x="609" y="1892"/>
                  <a:pt x="658" y="1927"/>
                </a:cubicBezTo>
                <a:cubicBezTo>
                  <a:pt x="674" y="1906"/>
                  <a:pt x="688" y="1887"/>
                  <a:pt x="703" y="1868"/>
                </a:cubicBezTo>
                <a:cubicBezTo>
                  <a:pt x="718" y="1848"/>
                  <a:pt x="734" y="1830"/>
                  <a:pt x="748" y="1813"/>
                </a:cubicBezTo>
                <a:cubicBezTo>
                  <a:pt x="775" y="1828"/>
                  <a:pt x="804" y="1841"/>
                  <a:pt x="830" y="1857"/>
                </a:cubicBezTo>
                <a:cubicBezTo>
                  <a:pt x="862" y="1876"/>
                  <a:pt x="897" y="1891"/>
                  <a:pt x="918" y="1925"/>
                </a:cubicBezTo>
                <a:cubicBezTo>
                  <a:pt x="920" y="1928"/>
                  <a:pt x="924" y="1928"/>
                  <a:pt x="931" y="1932"/>
                </a:cubicBezTo>
                <a:cubicBezTo>
                  <a:pt x="932" y="1852"/>
                  <a:pt x="919" y="1780"/>
                  <a:pt x="882" y="1713"/>
                </a:cubicBezTo>
                <a:cubicBezTo>
                  <a:pt x="914" y="1710"/>
                  <a:pt x="946" y="1712"/>
                  <a:pt x="973" y="1702"/>
                </a:cubicBezTo>
                <a:cubicBezTo>
                  <a:pt x="1002" y="1693"/>
                  <a:pt x="1024" y="1670"/>
                  <a:pt x="1046" y="1639"/>
                </a:cubicBezTo>
                <a:cubicBezTo>
                  <a:pt x="1006" y="1649"/>
                  <a:pt x="978" y="1637"/>
                  <a:pt x="952" y="1619"/>
                </a:cubicBezTo>
                <a:cubicBezTo>
                  <a:pt x="936" y="1608"/>
                  <a:pt x="919" y="1598"/>
                  <a:pt x="904" y="1586"/>
                </a:cubicBezTo>
                <a:cubicBezTo>
                  <a:pt x="875" y="1563"/>
                  <a:pt x="843" y="1550"/>
                  <a:pt x="807" y="1545"/>
                </a:cubicBezTo>
                <a:cubicBezTo>
                  <a:pt x="775" y="1541"/>
                  <a:pt x="742" y="1545"/>
                  <a:pt x="718" y="1571"/>
                </a:cubicBezTo>
                <a:cubicBezTo>
                  <a:pt x="708" y="1581"/>
                  <a:pt x="702" y="1595"/>
                  <a:pt x="693" y="1609"/>
                </a:cubicBezTo>
                <a:cubicBezTo>
                  <a:pt x="662" y="1566"/>
                  <a:pt x="632" y="1527"/>
                  <a:pt x="611" y="1480"/>
                </a:cubicBezTo>
                <a:cubicBezTo>
                  <a:pt x="636" y="1482"/>
                  <a:pt x="658" y="1487"/>
                  <a:pt x="680" y="1485"/>
                </a:cubicBezTo>
                <a:cubicBezTo>
                  <a:pt x="708" y="1483"/>
                  <a:pt x="736" y="1481"/>
                  <a:pt x="759" y="1461"/>
                </a:cubicBezTo>
                <a:cubicBezTo>
                  <a:pt x="767" y="1453"/>
                  <a:pt x="772" y="1444"/>
                  <a:pt x="765" y="1435"/>
                </a:cubicBezTo>
                <a:cubicBezTo>
                  <a:pt x="750" y="1413"/>
                  <a:pt x="735" y="1388"/>
                  <a:pt x="715" y="1369"/>
                </a:cubicBezTo>
                <a:cubicBezTo>
                  <a:pt x="673" y="1331"/>
                  <a:pt x="622" y="1309"/>
                  <a:pt x="565" y="1302"/>
                </a:cubicBezTo>
                <a:cubicBezTo>
                  <a:pt x="547" y="1299"/>
                  <a:pt x="529" y="1301"/>
                  <a:pt x="509" y="1300"/>
                </a:cubicBezTo>
                <a:cubicBezTo>
                  <a:pt x="481" y="1195"/>
                  <a:pt x="462" y="1089"/>
                  <a:pt x="470" y="980"/>
                </a:cubicBezTo>
                <a:cubicBezTo>
                  <a:pt x="537" y="1073"/>
                  <a:pt x="627" y="1132"/>
                  <a:pt x="737" y="1167"/>
                </a:cubicBezTo>
                <a:cubicBezTo>
                  <a:pt x="729" y="1229"/>
                  <a:pt x="750" y="1282"/>
                  <a:pt x="789" y="1328"/>
                </a:cubicBezTo>
                <a:cubicBezTo>
                  <a:pt x="828" y="1374"/>
                  <a:pt x="875" y="1407"/>
                  <a:pt x="938" y="1414"/>
                </a:cubicBezTo>
                <a:cubicBezTo>
                  <a:pt x="943" y="1367"/>
                  <a:pt x="942" y="1322"/>
                  <a:pt x="923" y="1280"/>
                </a:cubicBezTo>
                <a:cubicBezTo>
                  <a:pt x="905" y="1239"/>
                  <a:pt x="882" y="1202"/>
                  <a:pt x="842" y="1176"/>
                </a:cubicBezTo>
                <a:cubicBezTo>
                  <a:pt x="859" y="1168"/>
                  <a:pt x="867" y="1176"/>
                  <a:pt x="876" y="1184"/>
                </a:cubicBezTo>
                <a:cubicBezTo>
                  <a:pt x="900" y="1205"/>
                  <a:pt x="925" y="1223"/>
                  <a:pt x="956" y="1232"/>
                </a:cubicBezTo>
                <a:cubicBezTo>
                  <a:pt x="990" y="1242"/>
                  <a:pt x="1025" y="1254"/>
                  <a:pt x="1060" y="1247"/>
                </a:cubicBezTo>
                <a:cubicBezTo>
                  <a:pt x="1106" y="1236"/>
                  <a:pt x="1148" y="1214"/>
                  <a:pt x="1182" y="1180"/>
                </a:cubicBezTo>
                <a:cubicBezTo>
                  <a:pt x="1186" y="1176"/>
                  <a:pt x="1187" y="1168"/>
                  <a:pt x="1190" y="1159"/>
                </a:cubicBezTo>
                <a:cubicBezTo>
                  <a:pt x="1144" y="1139"/>
                  <a:pt x="1099" y="1119"/>
                  <a:pt x="1052" y="1098"/>
                </a:cubicBezTo>
                <a:close/>
                <a:moveTo>
                  <a:pt x="603" y="609"/>
                </a:moveTo>
                <a:cubicBezTo>
                  <a:pt x="634" y="612"/>
                  <a:pt x="659" y="628"/>
                  <a:pt x="683" y="646"/>
                </a:cubicBezTo>
                <a:cubicBezTo>
                  <a:pt x="721" y="674"/>
                  <a:pt x="744" y="701"/>
                  <a:pt x="757" y="735"/>
                </a:cubicBezTo>
                <a:cubicBezTo>
                  <a:pt x="695" y="762"/>
                  <a:pt x="657" y="745"/>
                  <a:pt x="630" y="681"/>
                </a:cubicBezTo>
                <a:cubicBezTo>
                  <a:pt x="645" y="688"/>
                  <a:pt x="657" y="693"/>
                  <a:pt x="675" y="701"/>
                </a:cubicBezTo>
                <a:cubicBezTo>
                  <a:pt x="642" y="655"/>
                  <a:pt x="588" y="658"/>
                  <a:pt x="552" y="630"/>
                </a:cubicBezTo>
                <a:cubicBezTo>
                  <a:pt x="566" y="611"/>
                  <a:pt x="578" y="607"/>
                  <a:pt x="603" y="609"/>
                </a:cubicBezTo>
                <a:close/>
                <a:moveTo>
                  <a:pt x="505" y="718"/>
                </a:moveTo>
                <a:cubicBezTo>
                  <a:pt x="506" y="713"/>
                  <a:pt x="510" y="707"/>
                  <a:pt x="513" y="700"/>
                </a:cubicBezTo>
                <a:cubicBezTo>
                  <a:pt x="540" y="743"/>
                  <a:pt x="564" y="783"/>
                  <a:pt x="590" y="823"/>
                </a:cubicBezTo>
                <a:cubicBezTo>
                  <a:pt x="593" y="828"/>
                  <a:pt x="601" y="831"/>
                  <a:pt x="613" y="840"/>
                </a:cubicBezTo>
                <a:cubicBezTo>
                  <a:pt x="577" y="789"/>
                  <a:pt x="558" y="740"/>
                  <a:pt x="536" y="690"/>
                </a:cubicBezTo>
                <a:cubicBezTo>
                  <a:pt x="559" y="677"/>
                  <a:pt x="580" y="682"/>
                  <a:pt x="596" y="695"/>
                </a:cubicBezTo>
                <a:cubicBezTo>
                  <a:pt x="661" y="749"/>
                  <a:pt x="703" y="817"/>
                  <a:pt x="716" y="901"/>
                </a:cubicBezTo>
                <a:cubicBezTo>
                  <a:pt x="719" y="924"/>
                  <a:pt x="719" y="948"/>
                  <a:pt x="721" y="973"/>
                </a:cubicBezTo>
                <a:cubicBezTo>
                  <a:pt x="654" y="958"/>
                  <a:pt x="596" y="935"/>
                  <a:pt x="558" y="877"/>
                </a:cubicBezTo>
                <a:cubicBezTo>
                  <a:pt x="548" y="862"/>
                  <a:pt x="536" y="848"/>
                  <a:pt x="526" y="833"/>
                </a:cubicBezTo>
                <a:cubicBezTo>
                  <a:pt x="504" y="798"/>
                  <a:pt x="499" y="759"/>
                  <a:pt x="505" y="718"/>
                </a:cubicBezTo>
                <a:close/>
                <a:moveTo>
                  <a:pt x="363" y="220"/>
                </a:moveTo>
                <a:cubicBezTo>
                  <a:pt x="386" y="221"/>
                  <a:pt x="386" y="221"/>
                  <a:pt x="400" y="245"/>
                </a:cubicBezTo>
                <a:cubicBezTo>
                  <a:pt x="366" y="242"/>
                  <a:pt x="366" y="242"/>
                  <a:pt x="363" y="220"/>
                </a:cubicBezTo>
                <a:close/>
                <a:moveTo>
                  <a:pt x="792" y="1613"/>
                </a:moveTo>
                <a:cubicBezTo>
                  <a:pt x="807" y="1614"/>
                  <a:pt x="823" y="1617"/>
                  <a:pt x="840" y="1615"/>
                </a:cubicBezTo>
                <a:cubicBezTo>
                  <a:pt x="820" y="1609"/>
                  <a:pt x="801" y="1602"/>
                  <a:pt x="779" y="1594"/>
                </a:cubicBezTo>
                <a:cubicBezTo>
                  <a:pt x="798" y="1577"/>
                  <a:pt x="818" y="1575"/>
                  <a:pt x="839" y="1580"/>
                </a:cubicBezTo>
                <a:cubicBezTo>
                  <a:pt x="865" y="1586"/>
                  <a:pt x="890" y="1594"/>
                  <a:pt x="912" y="1611"/>
                </a:cubicBezTo>
                <a:cubicBezTo>
                  <a:pt x="938" y="1631"/>
                  <a:pt x="968" y="1646"/>
                  <a:pt x="999" y="1665"/>
                </a:cubicBezTo>
                <a:cubicBezTo>
                  <a:pt x="989" y="1683"/>
                  <a:pt x="973" y="1689"/>
                  <a:pt x="956" y="1691"/>
                </a:cubicBezTo>
                <a:cubicBezTo>
                  <a:pt x="926" y="1694"/>
                  <a:pt x="894" y="1703"/>
                  <a:pt x="868" y="1677"/>
                </a:cubicBezTo>
                <a:cubicBezTo>
                  <a:pt x="843" y="1677"/>
                  <a:pt x="831" y="1654"/>
                  <a:pt x="810" y="1646"/>
                </a:cubicBezTo>
                <a:cubicBezTo>
                  <a:pt x="790" y="1639"/>
                  <a:pt x="770" y="1634"/>
                  <a:pt x="748" y="1627"/>
                </a:cubicBezTo>
                <a:cubicBezTo>
                  <a:pt x="760" y="1609"/>
                  <a:pt x="776" y="1612"/>
                  <a:pt x="792" y="1613"/>
                </a:cubicBezTo>
                <a:close/>
                <a:moveTo>
                  <a:pt x="722" y="1695"/>
                </a:moveTo>
                <a:cubicBezTo>
                  <a:pt x="722" y="1693"/>
                  <a:pt x="724" y="1691"/>
                  <a:pt x="727" y="1687"/>
                </a:cubicBezTo>
                <a:cubicBezTo>
                  <a:pt x="760" y="1700"/>
                  <a:pt x="783" y="1729"/>
                  <a:pt x="812" y="1750"/>
                </a:cubicBezTo>
                <a:cubicBezTo>
                  <a:pt x="797" y="1716"/>
                  <a:pt x="768" y="1694"/>
                  <a:pt x="742" y="1669"/>
                </a:cubicBezTo>
                <a:cubicBezTo>
                  <a:pt x="786" y="1649"/>
                  <a:pt x="815" y="1657"/>
                  <a:pt x="848" y="1697"/>
                </a:cubicBezTo>
                <a:cubicBezTo>
                  <a:pt x="877" y="1732"/>
                  <a:pt x="893" y="1773"/>
                  <a:pt x="903" y="1816"/>
                </a:cubicBezTo>
                <a:cubicBezTo>
                  <a:pt x="909" y="1839"/>
                  <a:pt x="910" y="1864"/>
                  <a:pt x="913" y="1888"/>
                </a:cubicBezTo>
                <a:cubicBezTo>
                  <a:pt x="878" y="1859"/>
                  <a:pt x="841" y="1843"/>
                  <a:pt x="804" y="1825"/>
                </a:cubicBezTo>
                <a:cubicBezTo>
                  <a:pt x="752" y="1800"/>
                  <a:pt x="725" y="1758"/>
                  <a:pt x="721" y="1701"/>
                </a:cubicBezTo>
                <a:cubicBezTo>
                  <a:pt x="720" y="1699"/>
                  <a:pt x="721" y="1697"/>
                  <a:pt x="722" y="1695"/>
                </a:cubicBezTo>
                <a:close/>
                <a:moveTo>
                  <a:pt x="672" y="1791"/>
                </a:moveTo>
                <a:cubicBezTo>
                  <a:pt x="679" y="1772"/>
                  <a:pt x="687" y="1752"/>
                  <a:pt x="695" y="1730"/>
                </a:cubicBezTo>
                <a:cubicBezTo>
                  <a:pt x="708" y="1750"/>
                  <a:pt x="719" y="1769"/>
                  <a:pt x="731" y="1790"/>
                </a:cubicBezTo>
                <a:cubicBezTo>
                  <a:pt x="730" y="1809"/>
                  <a:pt x="719" y="1826"/>
                  <a:pt x="703" y="1842"/>
                </a:cubicBezTo>
                <a:cubicBezTo>
                  <a:pt x="686" y="1860"/>
                  <a:pt x="669" y="1879"/>
                  <a:pt x="651" y="1899"/>
                </a:cubicBezTo>
                <a:cubicBezTo>
                  <a:pt x="649" y="1895"/>
                  <a:pt x="643" y="1890"/>
                  <a:pt x="641" y="1884"/>
                </a:cubicBezTo>
                <a:cubicBezTo>
                  <a:pt x="622" y="1835"/>
                  <a:pt x="617" y="1784"/>
                  <a:pt x="627" y="1732"/>
                </a:cubicBezTo>
                <a:cubicBezTo>
                  <a:pt x="631" y="1707"/>
                  <a:pt x="643" y="1698"/>
                  <a:pt x="672" y="1694"/>
                </a:cubicBezTo>
                <a:cubicBezTo>
                  <a:pt x="686" y="1726"/>
                  <a:pt x="671" y="1758"/>
                  <a:pt x="672" y="1791"/>
                </a:cubicBezTo>
                <a:close/>
                <a:moveTo>
                  <a:pt x="653" y="1590"/>
                </a:moveTo>
                <a:cubicBezTo>
                  <a:pt x="615" y="1552"/>
                  <a:pt x="583" y="1510"/>
                  <a:pt x="563" y="1456"/>
                </a:cubicBezTo>
                <a:cubicBezTo>
                  <a:pt x="588" y="1470"/>
                  <a:pt x="612" y="1505"/>
                  <a:pt x="653" y="1590"/>
                </a:cubicBezTo>
                <a:close/>
                <a:moveTo>
                  <a:pt x="552" y="1340"/>
                </a:moveTo>
                <a:cubicBezTo>
                  <a:pt x="601" y="1301"/>
                  <a:pt x="729" y="1372"/>
                  <a:pt x="747" y="1450"/>
                </a:cubicBezTo>
                <a:cubicBezTo>
                  <a:pt x="715" y="1471"/>
                  <a:pt x="680" y="1473"/>
                  <a:pt x="645" y="1468"/>
                </a:cubicBezTo>
                <a:cubicBezTo>
                  <a:pt x="630" y="1466"/>
                  <a:pt x="616" y="1460"/>
                  <a:pt x="602" y="1454"/>
                </a:cubicBezTo>
                <a:cubicBezTo>
                  <a:pt x="568" y="1438"/>
                  <a:pt x="547" y="1413"/>
                  <a:pt x="548" y="1369"/>
                </a:cubicBezTo>
                <a:cubicBezTo>
                  <a:pt x="584" y="1389"/>
                  <a:pt x="614" y="1418"/>
                  <a:pt x="661" y="1423"/>
                </a:cubicBezTo>
                <a:cubicBezTo>
                  <a:pt x="621" y="1395"/>
                  <a:pt x="576" y="1381"/>
                  <a:pt x="552" y="1340"/>
                </a:cubicBezTo>
                <a:close/>
                <a:moveTo>
                  <a:pt x="467" y="1493"/>
                </a:moveTo>
                <a:cubicBezTo>
                  <a:pt x="480" y="1460"/>
                  <a:pt x="493" y="1428"/>
                  <a:pt x="507" y="1393"/>
                </a:cubicBezTo>
                <a:cubicBezTo>
                  <a:pt x="528" y="1408"/>
                  <a:pt x="535" y="1428"/>
                  <a:pt x="537" y="1449"/>
                </a:cubicBezTo>
                <a:cubicBezTo>
                  <a:pt x="543" y="1532"/>
                  <a:pt x="493" y="1634"/>
                  <a:pt x="409" y="1672"/>
                </a:cubicBezTo>
                <a:cubicBezTo>
                  <a:pt x="371" y="1601"/>
                  <a:pt x="369" y="1529"/>
                  <a:pt x="403" y="1460"/>
                </a:cubicBezTo>
                <a:cubicBezTo>
                  <a:pt x="429" y="1407"/>
                  <a:pt x="458" y="1386"/>
                  <a:pt x="485" y="1387"/>
                </a:cubicBezTo>
                <a:cubicBezTo>
                  <a:pt x="477" y="1422"/>
                  <a:pt x="469" y="1456"/>
                  <a:pt x="461" y="1491"/>
                </a:cubicBezTo>
                <a:cubicBezTo>
                  <a:pt x="463" y="1492"/>
                  <a:pt x="465" y="1492"/>
                  <a:pt x="467" y="1493"/>
                </a:cubicBezTo>
                <a:close/>
                <a:moveTo>
                  <a:pt x="74" y="747"/>
                </a:moveTo>
                <a:cubicBezTo>
                  <a:pt x="122" y="725"/>
                  <a:pt x="170" y="706"/>
                  <a:pt x="224" y="721"/>
                </a:cubicBezTo>
                <a:cubicBezTo>
                  <a:pt x="259" y="731"/>
                  <a:pt x="281" y="755"/>
                  <a:pt x="296" y="795"/>
                </a:cubicBezTo>
                <a:cubicBezTo>
                  <a:pt x="253" y="775"/>
                  <a:pt x="213" y="768"/>
                  <a:pt x="177" y="772"/>
                </a:cubicBezTo>
                <a:cubicBezTo>
                  <a:pt x="218" y="788"/>
                  <a:pt x="258" y="793"/>
                  <a:pt x="294" y="817"/>
                </a:cubicBezTo>
                <a:cubicBezTo>
                  <a:pt x="286" y="827"/>
                  <a:pt x="278" y="836"/>
                  <a:pt x="271" y="845"/>
                </a:cubicBezTo>
                <a:cubicBezTo>
                  <a:pt x="215" y="867"/>
                  <a:pt x="116" y="819"/>
                  <a:pt x="74" y="747"/>
                </a:cubicBezTo>
                <a:close/>
                <a:moveTo>
                  <a:pt x="47" y="990"/>
                </a:moveTo>
                <a:cubicBezTo>
                  <a:pt x="91" y="974"/>
                  <a:pt x="132" y="962"/>
                  <a:pt x="170" y="944"/>
                </a:cubicBezTo>
                <a:cubicBezTo>
                  <a:pt x="208" y="926"/>
                  <a:pt x="243" y="902"/>
                  <a:pt x="279" y="881"/>
                </a:cubicBezTo>
                <a:cubicBezTo>
                  <a:pt x="258" y="931"/>
                  <a:pt x="125" y="987"/>
                  <a:pt x="47" y="990"/>
                </a:cubicBezTo>
                <a:close/>
                <a:moveTo>
                  <a:pt x="315" y="1122"/>
                </a:moveTo>
                <a:cubicBezTo>
                  <a:pt x="310" y="1129"/>
                  <a:pt x="304" y="1135"/>
                  <a:pt x="298" y="1141"/>
                </a:cubicBezTo>
                <a:cubicBezTo>
                  <a:pt x="294" y="1145"/>
                  <a:pt x="290" y="1148"/>
                  <a:pt x="286" y="1151"/>
                </a:cubicBezTo>
                <a:cubicBezTo>
                  <a:pt x="232" y="1084"/>
                  <a:pt x="248" y="925"/>
                  <a:pt x="328" y="876"/>
                </a:cubicBezTo>
                <a:cubicBezTo>
                  <a:pt x="332" y="932"/>
                  <a:pt x="305" y="979"/>
                  <a:pt x="309" y="1031"/>
                </a:cubicBezTo>
                <a:cubicBezTo>
                  <a:pt x="322" y="987"/>
                  <a:pt x="336" y="942"/>
                  <a:pt x="349" y="898"/>
                </a:cubicBezTo>
                <a:cubicBezTo>
                  <a:pt x="351" y="897"/>
                  <a:pt x="353" y="897"/>
                  <a:pt x="355" y="896"/>
                </a:cubicBezTo>
                <a:cubicBezTo>
                  <a:pt x="359" y="906"/>
                  <a:pt x="366" y="916"/>
                  <a:pt x="367" y="926"/>
                </a:cubicBezTo>
                <a:cubicBezTo>
                  <a:pt x="375" y="998"/>
                  <a:pt x="361" y="1064"/>
                  <a:pt x="315" y="1122"/>
                </a:cubicBezTo>
                <a:close/>
                <a:moveTo>
                  <a:pt x="469" y="563"/>
                </a:moveTo>
                <a:cubicBezTo>
                  <a:pt x="464" y="640"/>
                  <a:pt x="457" y="717"/>
                  <a:pt x="453" y="794"/>
                </a:cubicBezTo>
                <a:cubicBezTo>
                  <a:pt x="448" y="889"/>
                  <a:pt x="446" y="983"/>
                  <a:pt x="452" y="1077"/>
                </a:cubicBezTo>
                <a:cubicBezTo>
                  <a:pt x="454" y="1104"/>
                  <a:pt x="459" y="1132"/>
                  <a:pt x="456" y="1161"/>
                </a:cubicBezTo>
                <a:cubicBezTo>
                  <a:pt x="453" y="1147"/>
                  <a:pt x="449" y="1134"/>
                  <a:pt x="447" y="1121"/>
                </a:cubicBezTo>
                <a:cubicBezTo>
                  <a:pt x="435" y="1051"/>
                  <a:pt x="429" y="980"/>
                  <a:pt x="433" y="909"/>
                </a:cubicBezTo>
                <a:cubicBezTo>
                  <a:pt x="438" y="835"/>
                  <a:pt x="441" y="762"/>
                  <a:pt x="444" y="688"/>
                </a:cubicBezTo>
                <a:cubicBezTo>
                  <a:pt x="444" y="681"/>
                  <a:pt x="442" y="675"/>
                  <a:pt x="438" y="668"/>
                </a:cubicBezTo>
                <a:cubicBezTo>
                  <a:pt x="412" y="713"/>
                  <a:pt x="407" y="768"/>
                  <a:pt x="369" y="807"/>
                </a:cubicBezTo>
                <a:cubicBezTo>
                  <a:pt x="356" y="801"/>
                  <a:pt x="357" y="793"/>
                  <a:pt x="365" y="782"/>
                </a:cubicBezTo>
                <a:cubicBezTo>
                  <a:pt x="393" y="742"/>
                  <a:pt x="411" y="695"/>
                  <a:pt x="432" y="651"/>
                </a:cubicBezTo>
                <a:cubicBezTo>
                  <a:pt x="444" y="625"/>
                  <a:pt x="455" y="599"/>
                  <a:pt x="435" y="571"/>
                </a:cubicBezTo>
                <a:cubicBezTo>
                  <a:pt x="449" y="558"/>
                  <a:pt x="451" y="544"/>
                  <a:pt x="444" y="527"/>
                </a:cubicBezTo>
                <a:cubicBezTo>
                  <a:pt x="439" y="516"/>
                  <a:pt x="440" y="504"/>
                  <a:pt x="437" y="492"/>
                </a:cubicBezTo>
                <a:cubicBezTo>
                  <a:pt x="434" y="478"/>
                  <a:pt x="438" y="470"/>
                  <a:pt x="458" y="467"/>
                </a:cubicBezTo>
                <a:cubicBezTo>
                  <a:pt x="411" y="437"/>
                  <a:pt x="423" y="389"/>
                  <a:pt x="411" y="351"/>
                </a:cubicBezTo>
                <a:cubicBezTo>
                  <a:pt x="406" y="338"/>
                  <a:pt x="405" y="323"/>
                  <a:pt x="404" y="310"/>
                </a:cubicBezTo>
                <a:cubicBezTo>
                  <a:pt x="403" y="297"/>
                  <a:pt x="401" y="283"/>
                  <a:pt x="422" y="278"/>
                </a:cubicBezTo>
                <a:cubicBezTo>
                  <a:pt x="431" y="301"/>
                  <a:pt x="442" y="323"/>
                  <a:pt x="448" y="347"/>
                </a:cubicBezTo>
                <a:cubicBezTo>
                  <a:pt x="466" y="418"/>
                  <a:pt x="475" y="490"/>
                  <a:pt x="469" y="563"/>
                </a:cubicBezTo>
                <a:close/>
                <a:moveTo>
                  <a:pt x="551" y="1034"/>
                </a:moveTo>
                <a:cubicBezTo>
                  <a:pt x="584" y="1059"/>
                  <a:pt x="617" y="1084"/>
                  <a:pt x="654" y="1112"/>
                </a:cubicBezTo>
                <a:cubicBezTo>
                  <a:pt x="620" y="1100"/>
                  <a:pt x="575" y="1068"/>
                  <a:pt x="551" y="1034"/>
                </a:cubicBezTo>
                <a:close/>
                <a:moveTo>
                  <a:pt x="862" y="1216"/>
                </a:moveTo>
                <a:cubicBezTo>
                  <a:pt x="893" y="1246"/>
                  <a:pt x="913" y="1283"/>
                  <a:pt x="920" y="1325"/>
                </a:cubicBezTo>
                <a:cubicBezTo>
                  <a:pt x="924" y="1347"/>
                  <a:pt x="924" y="1369"/>
                  <a:pt x="926" y="1393"/>
                </a:cubicBezTo>
                <a:cubicBezTo>
                  <a:pt x="894" y="1391"/>
                  <a:pt x="871" y="1378"/>
                  <a:pt x="848" y="1361"/>
                </a:cubicBezTo>
                <a:cubicBezTo>
                  <a:pt x="818" y="1338"/>
                  <a:pt x="792" y="1312"/>
                  <a:pt x="776" y="1276"/>
                </a:cubicBezTo>
                <a:cubicBezTo>
                  <a:pt x="769" y="1259"/>
                  <a:pt x="766" y="1242"/>
                  <a:pt x="778" y="1217"/>
                </a:cubicBezTo>
                <a:cubicBezTo>
                  <a:pt x="801" y="1247"/>
                  <a:pt x="821" y="1272"/>
                  <a:pt x="842" y="1298"/>
                </a:cubicBezTo>
                <a:cubicBezTo>
                  <a:pt x="840" y="1259"/>
                  <a:pt x="805" y="1234"/>
                  <a:pt x="794" y="1196"/>
                </a:cubicBezTo>
                <a:cubicBezTo>
                  <a:pt x="823" y="1187"/>
                  <a:pt x="845" y="1199"/>
                  <a:pt x="862" y="1216"/>
                </a:cubicBezTo>
                <a:close/>
                <a:moveTo>
                  <a:pt x="932" y="1030"/>
                </a:moveTo>
                <a:cubicBezTo>
                  <a:pt x="975" y="993"/>
                  <a:pt x="1026" y="976"/>
                  <a:pt x="1086" y="979"/>
                </a:cubicBezTo>
                <a:cubicBezTo>
                  <a:pt x="1085" y="1027"/>
                  <a:pt x="1063" y="1060"/>
                  <a:pt x="1032" y="1089"/>
                </a:cubicBezTo>
                <a:cubicBezTo>
                  <a:pt x="1030" y="1091"/>
                  <a:pt x="1027" y="1094"/>
                  <a:pt x="1024" y="1094"/>
                </a:cubicBezTo>
                <a:cubicBezTo>
                  <a:pt x="997" y="1097"/>
                  <a:pt x="970" y="1100"/>
                  <a:pt x="936" y="1103"/>
                </a:cubicBezTo>
                <a:cubicBezTo>
                  <a:pt x="966" y="1081"/>
                  <a:pt x="990" y="1062"/>
                  <a:pt x="1014" y="1043"/>
                </a:cubicBezTo>
                <a:cubicBezTo>
                  <a:pt x="969" y="1052"/>
                  <a:pt x="937" y="1083"/>
                  <a:pt x="896" y="1104"/>
                </a:cubicBezTo>
                <a:cubicBezTo>
                  <a:pt x="893" y="1070"/>
                  <a:pt x="911" y="1048"/>
                  <a:pt x="932" y="1030"/>
                </a:cubicBezTo>
                <a:close/>
                <a:moveTo>
                  <a:pt x="1093" y="1218"/>
                </a:moveTo>
                <a:cubicBezTo>
                  <a:pt x="1049" y="1241"/>
                  <a:pt x="1006" y="1232"/>
                  <a:pt x="962" y="1217"/>
                </a:cubicBezTo>
                <a:cubicBezTo>
                  <a:pt x="943" y="1211"/>
                  <a:pt x="925" y="1201"/>
                  <a:pt x="920" y="1174"/>
                </a:cubicBezTo>
                <a:cubicBezTo>
                  <a:pt x="958" y="1183"/>
                  <a:pt x="994" y="1190"/>
                  <a:pt x="1031" y="1174"/>
                </a:cubicBezTo>
                <a:cubicBezTo>
                  <a:pt x="1020" y="1173"/>
                  <a:pt x="1010" y="1171"/>
                  <a:pt x="1000" y="1170"/>
                </a:cubicBezTo>
                <a:cubicBezTo>
                  <a:pt x="988" y="1169"/>
                  <a:pt x="976" y="1169"/>
                  <a:pt x="965" y="1166"/>
                </a:cubicBezTo>
                <a:cubicBezTo>
                  <a:pt x="953" y="1163"/>
                  <a:pt x="943" y="1158"/>
                  <a:pt x="928" y="1153"/>
                </a:cubicBezTo>
                <a:cubicBezTo>
                  <a:pt x="962" y="1112"/>
                  <a:pt x="1001" y="1110"/>
                  <a:pt x="1044" y="1118"/>
                </a:cubicBezTo>
                <a:cubicBezTo>
                  <a:pt x="1090" y="1126"/>
                  <a:pt x="1125" y="1154"/>
                  <a:pt x="1170" y="1168"/>
                </a:cubicBezTo>
                <a:cubicBezTo>
                  <a:pt x="1146" y="1196"/>
                  <a:pt x="1118" y="1204"/>
                  <a:pt x="1093" y="1218"/>
                </a:cubicBezTo>
                <a:close/>
                <a:moveTo>
                  <a:pt x="341" y="2044"/>
                </a:moveTo>
                <a:cubicBezTo>
                  <a:pt x="347" y="2038"/>
                  <a:pt x="350" y="2033"/>
                  <a:pt x="355" y="2029"/>
                </a:cubicBezTo>
                <a:cubicBezTo>
                  <a:pt x="403" y="1988"/>
                  <a:pt x="413" y="1932"/>
                  <a:pt x="410" y="1874"/>
                </a:cubicBezTo>
                <a:cubicBezTo>
                  <a:pt x="408" y="1843"/>
                  <a:pt x="397" y="1811"/>
                  <a:pt x="386" y="1781"/>
                </a:cubicBezTo>
                <a:cubicBezTo>
                  <a:pt x="378" y="1759"/>
                  <a:pt x="363" y="1740"/>
                  <a:pt x="351" y="1720"/>
                </a:cubicBezTo>
                <a:cubicBezTo>
                  <a:pt x="313" y="1734"/>
                  <a:pt x="303" y="1768"/>
                  <a:pt x="282" y="1797"/>
                </a:cubicBezTo>
                <a:cubicBezTo>
                  <a:pt x="240" y="1729"/>
                  <a:pt x="180" y="1686"/>
                  <a:pt x="111" y="1649"/>
                </a:cubicBezTo>
                <a:cubicBezTo>
                  <a:pt x="107" y="1654"/>
                  <a:pt x="102" y="1658"/>
                  <a:pt x="100" y="1663"/>
                </a:cubicBezTo>
                <a:cubicBezTo>
                  <a:pt x="81" y="1731"/>
                  <a:pt x="77" y="1797"/>
                  <a:pt x="113" y="1863"/>
                </a:cubicBezTo>
                <a:cubicBezTo>
                  <a:pt x="136" y="1904"/>
                  <a:pt x="157" y="1946"/>
                  <a:pt x="189" y="1981"/>
                </a:cubicBezTo>
                <a:cubicBezTo>
                  <a:pt x="103" y="1948"/>
                  <a:pt x="35" y="1896"/>
                  <a:pt x="6" y="1803"/>
                </a:cubicBezTo>
                <a:cubicBezTo>
                  <a:pt x="5" y="1798"/>
                  <a:pt x="3" y="1793"/>
                  <a:pt x="1" y="1788"/>
                </a:cubicBezTo>
                <a:cubicBezTo>
                  <a:pt x="1" y="1917"/>
                  <a:pt x="1" y="1917"/>
                  <a:pt x="1" y="1917"/>
                </a:cubicBezTo>
                <a:cubicBezTo>
                  <a:pt x="52" y="1942"/>
                  <a:pt x="103" y="1965"/>
                  <a:pt x="155" y="1988"/>
                </a:cubicBezTo>
                <a:cubicBezTo>
                  <a:pt x="225" y="2018"/>
                  <a:pt x="297" y="2047"/>
                  <a:pt x="369" y="2076"/>
                </a:cubicBezTo>
                <a:cubicBezTo>
                  <a:pt x="421" y="2098"/>
                  <a:pt x="468" y="2126"/>
                  <a:pt x="512" y="2160"/>
                </a:cubicBezTo>
                <a:cubicBezTo>
                  <a:pt x="538" y="2160"/>
                  <a:pt x="538" y="2160"/>
                  <a:pt x="538" y="2160"/>
                </a:cubicBezTo>
                <a:cubicBezTo>
                  <a:pt x="488" y="2119"/>
                  <a:pt x="432" y="2086"/>
                  <a:pt x="371" y="2060"/>
                </a:cubicBezTo>
                <a:cubicBezTo>
                  <a:pt x="361" y="2056"/>
                  <a:pt x="353" y="2050"/>
                  <a:pt x="341" y="2044"/>
                </a:cubicBezTo>
                <a:close/>
                <a:moveTo>
                  <a:pt x="286" y="1960"/>
                </a:moveTo>
                <a:cubicBezTo>
                  <a:pt x="250" y="1919"/>
                  <a:pt x="215" y="1879"/>
                  <a:pt x="185" y="1825"/>
                </a:cubicBezTo>
                <a:cubicBezTo>
                  <a:pt x="188" y="1839"/>
                  <a:pt x="187" y="1847"/>
                  <a:pt x="190" y="1853"/>
                </a:cubicBezTo>
                <a:cubicBezTo>
                  <a:pt x="214" y="1893"/>
                  <a:pt x="239" y="1933"/>
                  <a:pt x="266" y="1976"/>
                </a:cubicBezTo>
                <a:cubicBezTo>
                  <a:pt x="258" y="1976"/>
                  <a:pt x="251" y="1977"/>
                  <a:pt x="246" y="1975"/>
                </a:cubicBezTo>
                <a:cubicBezTo>
                  <a:pt x="207" y="1963"/>
                  <a:pt x="174" y="1941"/>
                  <a:pt x="153" y="1905"/>
                </a:cubicBezTo>
                <a:cubicBezTo>
                  <a:pt x="143" y="1890"/>
                  <a:pt x="136" y="1873"/>
                  <a:pt x="127" y="1857"/>
                </a:cubicBezTo>
                <a:cubicBezTo>
                  <a:pt x="92" y="1797"/>
                  <a:pt x="98" y="1735"/>
                  <a:pt x="114" y="1668"/>
                </a:cubicBezTo>
                <a:cubicBezTo>
                  <a:pt x="136" y="1681"/>
                  <a:pt x="157" y="1692"/>
                  <a:pt x="176" y="1705"/>
                </a:cubicBezTo>
                <a:cubicBezTo>
                  <a:pt x="246" y="1755"/>
                  <a:pt x="288" y="1823"/>
                  <a:pt x="307" y="1905"/>
                </a:cubicBezTo>
                <a:cubicBezTo>
                  <a:pt x="312" y="1924"/>
                  <a:pt x="307" y="1945"/>
                  <a:pt x="286" y="1960"/>
                </a:cubicBezTo>
                <a:close/>
                <a:moveTo>
                  <a:pt x="335" y="1880"/>
                </a:moveTo>
                <a:cubicBezTo>
                  <a:pt x="289" y="1828"/>
                  <a:pt x="292" y="1786"/>
                  <a:pt x="344" y="1742"/>
                </a:cubicBezTo>
                <a:cubicBezTo>
                  <a:pt x="368" y="1769"/>
                  <a:pt x="382" y="1802"/>
                  <a:pt x="390" y="1848"/>
                </a:cubicBezTo>
                <a:cubicBezTo>
                  <a:pt x="395" y="1878"/>
                  <a:pt x="399" y="1907"/>
                  <a:pt x="387" y="1937"/>
                </a:cubicBezTo>
                <a:cubicBezTo>
                  <a:pt x="378" y="1960"/>
                  <a:pt x="369" y="1968"/>
                  <a:pt x="346" y="1973"/>
                </a:cubicBezTo>
                <a:cubicBezTo>
                  <a:pt x="337" y="1928"/>
                  <a:pt x="363" y="1881"/>
                  <a:pt x="337" y="1831"/>
                </a:cubicBezTo>
                <a:cubicBezTo>
                  <a:pt x="336" y="1851"/>
                  <a:pt x="336" y="1864"/>
                  <a:pt x="335" y="1880"/>
                </a:cubicBezTo>
                <a:close/>
                <a:moveTo>
                  <a:pt x="289" y="1341"/>
                </a:moveTo>
                <a:cubicBezTo>
                  <a:pt x="270" y="1310"/>
                  <a:pt x="238" y="1308"/>
                  <a:pt x="206" y="1309"/>
                </a:cubicBezTo>
                <a:cubicBezTo>
                  <a:pt x="187" y="1309"/>
                  <a:pt x="168" y="1314"/>
                  <a:pt x="150" y="1316"/>
                </a:cubicBezTo>
                <a:cubicBezTo>
                  <a:pt x="152" y="1265"/>
                  <a:pt x="155" y="1216"/>
                  <a:pt x="157" y="1166"/>
                </a:cubicBezTo>
                <a:cubicBezTo>
                  <a:pt x="147" y="1165"/>
                  <a:pt x="140" y="1162"/>
                  <a:pt x="135" y="1163"/>
                </a:cubicBezTo>
                <a:cubicBezTo>
                  <a:pt x="89" y="1178"/>
                  <a:pt x="51" y="1206"/>
                  <a:pt x="21" y="1243"/>
                </a:cubicBezTo>
                <a:cubicBezTo>
                  <a:pt x="12" y="1254"/>
                  <a:pt x="6" y="1266"/>
                  <a:pt x="1" y="1279"/>
                </a:cubicBezTo>
                <a:cubicBezTo>
                  <a:pt x="1" y="1500"/>
                  <a:pt x="1" y="1500"/>
                  <a:pt x="1" y="1500"/>
                </a:cubicBezTo>
                <a:cubicBezTo>
                  <a:pt x="5" y="1489"/>
                  <a:pt x="9" y="1479"/>
                  <a:pt x="15" y="1468"/>
                </a:cubicBezTo>
                <a:cubicBezTo>
                  <a:pt x="100" y="1509"/>
                  <a:pt x="229" y="1472"/>
                  <a:pt x="289" y="1341"/>
                </a:cubicBezTo>
                <a:close/>
                <a:moveTo>
                  <a:pt x="149" y="1338"/>
                </a:moveTo>
                <a:cubicBezTo>
                  <a:pt x="189" y="1324"/>
                  <a:pt x="228" y="1319"/>
                  <a:pt x="271" y="1339"/>
                </a:cubicBezTo>
                <a:cubicBezTo>
                  <a:pt x="247" y="1394"/>
                  <a:pt x="210" y="1432"/>
                  <a:pt x="157" y="1454"/>
                </a:cubicBezTo>
                <a:cubicBezTo>
                  <a:pt x="132" y="1465"/>
                  <a:pt x="104" y="1471"/>
                  <a:pt x="75" y="1453"/>
                </a:cubicBezTo>
                <a:cubicBezTo>
                  <a:pt x="112" y="1426"/>
                  <a:pt x="155" y="1411"/>
                  <a:pt x="182" y="1375"/>
                </a:cubicBezTo>
                <a:cubicBezTo>
                  <a:pt x="155" y="1388"/>
                  <a:pt x="127" y="1401"/>
                  <a:pt x="94" y="1417"/>
                </a:cubicBezTo>
                <a:cubicBezTo>
                  <a:pt x="112" y="1389"/>
                  <a:pt x="126" y="1366"/>
                  <a:pt x="141" y="1343"/>
                </a:cubicBezTo>
                <a:cubicBezTo>
                  <a:pt x="143" y="1341"/>
                  <a:pt x="146" y="1339"/>
                  <a:pt x="149" y="1338"/>
                </a:cubicBezTo>
                <a:close/>
                <a:moveTo>
                  <a:pt x="3" y="1343"/>
                </a:moveTo>
                <a:cubicBezTo>
                  <a:pt x="9" y="1298"/>
                  <a:pt x="21" y="1255"/>
                  <a:pt x="61" y="1227"/>
                </a:cubicBezTo>
                <a:cubicBezTo>
                  <a:pt x="85" y="1210"/>
                  <a:pt x="105" y="1188"/>
                  <a:pt x="140" y="1179"/>
                </a:cubicBezTo>
                <a:cubicBezTo>
                  <a:pt x="133" y="1226"/>
                  <a:pt x="142" y="1270"/>
                  <a:pt x="129" y="1314"/>
                </a:cubicBezTo>
                <a:cubicBezTo>
                  <a:pt x="117" y="1357"/>
                  <a:pt x="98" y="1391"/>
                  <a:pt x="46" y="1403"/>
                </a:cubicBezTo>
                <a:cubicBezTo>
                  <a:pt x="48" y="1387"/>
                  <a:pt x="48" y="1376"/>
                  <a:pt x="50" y="1364"/>
                </a:cubicBezTo>
                <a:cubicBezTo>
                  <a:pt x="53" y="1353"/>
                  <a:pt x="58" y="1342"/>
                  <a:pt x="62" y="1331"/>
                </a:cubicBezTo>
                <a:cubicBezTo>
                  <a:pt x="66" y="1321"/>
                  <a:pt x="69" y="1312"/>
                  <a:pt x="73" y="1302"/>
                </a:cubicBezTo>
                <a:cubicBezTo>
                  <a:pt x="42" y="1328"/>
                  <a:pt x="32" y="1363"/>
                  <a:pt x="23" y="1400"/>
                </a:cubicBezTo>
                <a:cubicBezTo>
                  <a:pt x="2" y="1384"/>
                  <a:pt x="0" y="1364"/>
                  <a:pt x="3" y="1343"/>
                </a:cubicBezTo>
                <a:close/>
                <a:moveTo>
                  <a:pt x="433" y="413"/>
                </a:moveTo>
                <a:cubicBezTo>
                  <a:pt x="450" y="401"/>
                  <a:pt x="446" y="388"/>
                  <a:pt x="441" y="373"/>
                </a:cubicBezTo>
                <a:cubicBezTo>
                  <a:pt x="418" y="384"/>
                  <a:pt x="426" y="397"/>
                  <a:pt x="433" y="413"/>
                </a:cubicBezTo>
                <a:close/>
                <a:moveTo>
                  <a:pt x="418" y="2137"/>
                </a:moveTo>
                <a:cubicBezTo>
                  <a:pt x="409" y="2129"/>
                  <a:pt x="397" y="2124"/>
                  <a:pt x="390" y="2116"/>
                </a:cubicBezTo>
                <a:cubicBezTo>
                  <a:pt x="378" y="2102"/>
                  <a:pt x="364" y="2097"/>
                  <a:pt x="347" y="2104"/>
                </a:cubicBezTo>
                <a:cubicBezTo>
                  <a:pt x="330" y="2074"/>
                  <a:pt x="302" y="2072"/>
                  <a:pt x="273" y="2071"/>
                </a:cubicBezTo>
                <a:cubicBezTo>
                  <a:pt x="224" y="2070"/>
                  <a:pt x="175" y="2065"/>
                  <a:pt x="126" y="2072"/>
                </a:cubicBezTo>
                <a:cubicBezTo>
                  <a:pt x="113" y="2074"/>
                  <a:pt x="105" y="2072"/>
                  <a:pt x="105" y="2058"/>
                </a:cubicBezTo>
                <a:cubicBezTo>
                  <a:pt x="157" y="2040"/>
                  <a:pt x="209" y="2061"/>
                  <a:pt x="261" y="2058"/>
                </a:cubicBezTo>
                <a:cubicBezTo>
                  <a:pt x="257" y="2051"/>
                  <a:pt x="252" y="2046"/>
                  <a:pt x="246" y="2044"/>
                </a:cubicBezTo>
                <a:cubicBezTo>
                  <a:pt x="178" y="2014"/>
                  <a:pt x="111" y="1983"/>
                  <a:pt x="43" y="1954"/>
                </a:cubicBezTo>
                <a:cubicBezTo>
                  <a:pt x="29" y="1948"/>
                  <a:pt x="15" y="1942"/>
                  <a:pt x="1" y="1935"/>
                </a:cubicBezTo>
                <a:cubicBezTo>
                  <a:pt x="1" y="1951"/>
                  <a:pt x="1" y="1951"/>
                  <a:pt x="1" y="1951"/>
                </a:cubicBezTo>
                <a:cubicBezTo>
                  <a:pt x="54" y="1979"/>
                  <a:pt x="108" y="2004"/>
                  <a:pt x="163" y="2032"/>
                </a:cubicBezTo>
                <a:cubicBezTo>
                  <a:pt x="139" y="2035"/>
                  <a:pt x="117" y="2038"/>
                  <a:pt x="97" y="2040"/>
                </a:cubicBezTo>
                <a:cubicBezTo>
                  <a:pt x="66" y="2015"/>
                  <a:pt x="34" y="1994"/>
                  <a:pt x="1" y="1978"/>
                </a:cubicBezTo>
                <a:cubicBezTo>
                  <a:pt x="1" y="2008"/>
                  <a:pt x="1" y="2008"/>
                  <a:pt x="1" y="2008"/>
                </a:cubicBezTo>
                <a:cubicBezTo>
                  <a:pt x="8" y="2014"/>
                  <a:pt x="13" y="2023"/>
                  <a:pt x="20" y="2030"/>
                </a:cubicBezTo>
                <a:cubicBezTo>
                  <a:pt x="18" y="2032"/>
                  <a:pt x="17" y="2033"/>
                  <a:pt x="16" y="2035"/>
                </a:cubicBezTo>
                <a:cubicBezTo>
                  <a:pt x="11" y="2034"/>
                  <a:pt x="6" y="2033"/>
                  <a:pt x="1" y="2032"/>
                </a:cubicBezTo>
                <a:cubicBezTo>
                  <a:pt x="1" y="2051"/>
                  <a:pt x="1" y="2051"/>
                  <a:pt x="1" y="2051"/>
                </a:cubicBezTo>
                <a:cubicBezTo>
                  <a:pt x="10" y="2055"/>
                  <a:pt x="18" y="2058"/>
                  <a:pt x="26" y="2063"/>
                </a:cubicBezTo>
                <a:cubicBezTo>
                  <a:pt x="19" y="2068"/>
                  <a:pt x="10" y="2072"/>
                  <a:pt x="1" y="2075"/>
                </a:cubicBezTo>
                <a:cubicBezTo>
                  <a:pt x="1" y="2160"/>
                  <a:pt x="1" y="2160"/>
                  <a:pt x="1" y="2160"/>
                </a:cubicBezTo>
                <a:cubicBezTo>
                  <a:pt x="7" y="2160"/>
                  <a:pt x="7" y="2160"/>
                  <a:pt x="7" y="2160"/>
                </a:cubicBezTo>
                <a:cubicBezTo>
                  <a:pt x="12" y="2147"/>
                  <a:pt x="19" y="2136"/>
                  <a:pt x="28" y="2128"/>
                </a:cubicBezTo>
                <a:cubicBezTo>
                  <a:pt x="39" y="2126"/>
                  <a:pt x="50" y="2123"/>
                  <a:pt x="63" y="2120"/>
                </a:cubicBezTo>
                <a:cubicBezTo>
                  <a:pt x="65" y="2134"/>
                  <a:pt x="65" y="2147"/>
                  <a:pt x="64" y="2160"/>
                </a:cubicBezTo>
                <a:cubicBezTo>
                  <a:pt x="81" y="2160"/>
                  <a:pt x="81" y="2160"/>
                  <a:pt x="81" y="2160"/>
                </a:cubicBezTo>
                <a:cubicBezTo>
                  <a:pt x="83" y="2150"/>
                  <a:pt x="84" y="2139"/>
                  <a:pt x="84" y="2128"/>
                </a:cubicBezTo>
                <a:cubicBezTo>
                  <a:pt x="94" y="2139"/>
                  <a:pt x="102" y="2149"/>
                  <a:pt x="108" y="2160"/>
                </a:cubicBezTo>
                <a:cubicBezTo>
                  <a:pt x="141" y="2160"/>
                  <a:pt x="141" y="2160"/>
                  <a:pt x="141" y="2160"/>
                </a:cubicBezTo>
                <a:cubicBezTo>
                  <a:pt x="141" y="2137"/>
                  <a:pt x="136" y="2113"/>
                  <a:pt x="127" y="2091"/>
                </a:cubicBezTo>
                <a:cubicBezTo>
                  <a:pt x="188" y="2083"/>
                  <a:pt x="247" y="2083"/>
                  <a:pt x="303" y="2110"/>
                </a:cubicBezTo>
                <a:cubicBezTo>
                  <a:pt x="320" y="2118"/>
                  <a:pt x="336" y="2129"/>
                  <a:pt x="357" y="2124"/>
                </a:cubicBezTo>
                <a:cubicBezTo>
                  <a:pt x="363" y="2122"/>
                  <a:pt x="371" y="2126"/>
                  <a:pt x="377" y="2130"/>
                </a:cubicBezTo>
                <a:cubicBezTo>
                  <a:pt x="392" y="2140"/>
                  <a:pt x="407" y="2149"/>
                  <a:pt x="422" y="2160"/>
                </a:cubicBezTo>
                <a:cubicBezTo>
                  <a:pt x="459" y="2160"/>
                  <a:pt x="459" y="2160"/>
                  <a:pt x="459" y="2160"/>
                </a:cubicBezTo>
                <a:cubicBezTo>
                  <a:pt x="454" y="2151"/>
                  <a:pt x="451" y="2141"/>
                  <a:pt x="450" y="2129"/>
                </a:cubicBezTo>
                <a:cubicBezTo>
                  <a:pt x="438" y="2146"/>
                  <a:pt x="429" y="2146"/>
                  <a:pt x="418" y="2137"/>
                </a:cubicBezTo>
                <a:close/>
              </a:path>
            </a:pathLst>
          </a:custGeom>
          <a:solidFill>
            <a:schemeClr val="accent3">
              <a:lumMod val="60000"/>
              <a:lumOff val="40000"/>
              <a:alpha val="40000"/>
            </a:schemeClr>
          </a:solidFill>
          <a:ln>
            <a:noFill/>
          </a:ln>
        </p:spPr>
      </p:sp>
      <p:sp>
        <p:nvSpPr>
          <p:cNvPr id="2" name="Vertical Title 1"/>
          <p:cNvSpPr>
            <a:spLocks noGrp="1"/>
          </p:cNvSpPr>
          <p:nvPr>
            <p:ph type="title" orient="vert"/>
          </p:nvPr>
        </p:nvSpPr>
        <p:spPr>
          <a:xfrm>
            <a:off x="9277965" y="507037"/>
            <a:ext cx="1571626" cy="533993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a:xfrm>
            <a:off x="2933699" y="6296615"/>
            <a:ext cx="5959577" cy="365125"/>
          </a:xfrm>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996267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E0FA9E5-6744-4841-888F-9E7CC0C2B7EC}" type="datetimeFigureOut">
              <a:rPr lang="en-US" smtClean="0"/>
              <a:t>17-Jan-17</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86CB4B4D-7CA3-9044-876B-883B54F8677D}"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161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0FA9E5-6744-4841-888F-9E7CC0C2B7EC}" type="datetimeFigureOut">
              <a:rPr lang="en-US" smtClean="0"/>
              <a:t>17-Jan-17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3624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E0FA9E5-6744-4841-888F-9E7CC0C2B7EC}" type="datetimeFigureOut">
              <a:rPr lang="en-US" smtClean="0"/>
              <a:t>17-Jan-17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853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E0FA9E5-6744-4841-888F-9E7CC0C2B7EC}" type="datetimeFigureOut">
              <a:rPr lang="en-US" smtClean="0"/>
              <a:t>17-Jan-17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09187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E0FA9E5-6744-4841-888F-9E7CC0C2B7EC}" type="datetimeFigureOut">
              <a:rPr lang="en-US" smtClean="0"/>
              <a:t>17-Jan-17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3707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153906576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E0FA9E5-6744-4841-888F-9E7CC0C2B7EC}" type="datetimeFigureOut">
              <a:rPr lang="en-US" smtClean="0"/>
              <a:t>17-Jan-17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003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0FA9E5-6744-4841-888F-9E7CC0C2B7EC}" type="datetimeFigureOut">
              <a:rPr lang="en-US" smtClean="0"/>
              <a:t>17-Jan-17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372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E0FA9E5-6744-4841-888F-9E7CC0C2B7EC}" type="datetimeFigureOut">
              <a:rPr lang="en-US" smtClean="0"/>
              <a:t>17-Jan-17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812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17-Jan-17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12981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F304384-419D-46F4-939A-44A8490F4C86}" type="datetimeFigureOut">
              <a:rPr lang="en-US" smtClean="0"/>
              <a:t>16-Jan-17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3089752272"/>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083825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5548693"/>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1942232098"/>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8418666"/>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58894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613282072"/>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0FA9E5-6744-4841-888F-9E7CC0C2B7EC}" type="datetimeFigureOut">
              <a:rPr lang="en-US" smtClean="0"/>
              <a:t>17-Jan-17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969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0FA9E5-6744-4841-888F-9E7CC0C2B7EC}" type="datetimeFigureOut">
              <a:rPr lang="en-US" smtClean="0"/>
              <a:t>17-Jan-17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148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157" name="Shape 15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67208890"/>
      </p:ext>
    </p:extLst>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80" y="802299"/>
            <a:ext cx="8637073" cy="2541431"/>
          </a:xfrm>
        </p:spPr>
        <p:txBody>
          <a:bodyPr bIns="0" anchor="b">
            <a:normAutofit/>
          </a:bodyPr>
          <a:lstStyle>
            <a:lvl1pPr algn="l">
              <a:defRPr sz="6600"/>
            </a:lvl1pPr>
          </a:lstStyle>
          <a:p>
            <a:r>
              <a:rPr lang="en-US" smtClean="0"/>
              <a:t>Click to edit Master title style</a:t>
            </a:r>
            <a:endParaRPr lang="en-US" dirty="0"/>
          </a:p>
        </p:txBody>
      </p:sp>
      <p:sp>
        <p:nvSpPr>
          <p:cNvPr id="3" name="Subtitle 2"/>
          <p:cNvSpPr>
            <a:spLocks noGrp="1"/>
          </p:cNvSpPr>
          <p:nvPr>
            <p:ph type="subTitle" idx="1"/>
          </p:nvPr>
        </p:nvSpPr>
        <p:spPr>
          <a:xfrm>
            <a:off x="2417780" y="3531205"/>
            <a:ext cx="8637072" cy="977621"/>
          </a:xfrm>
        </p:spPr>
        <p:txBody>
          <a:bodyPr tIns="91440" bIns="91440">
            <a:normAutofit/>
          </a:bodyPr>
          <a:lstStyle>
            <a:lvl1pPr marL="0" indent="0" algn="l">
              <a:buNone/>
              <a:defRPr sz="1800" b="0" cap="all" baseline="0">
                <a:solidFill>
                  <a:schemeClr val="tx1"/>
                </a:solidFill>
              </a:defRPr>
            </a:lvl1pPr>
            <a:lvl2pPr marL="457192" indent="0" algn="ctr">
              <a:buNone/>
              <a:defRPr sz="1800"/>
            </a:lvl2pPr>
            <a:lvl3pPr marL="914385" indent="0" algn="ctr">
              <a:buNone/>
              <a:defRPr sz="1800"/>
            </a:lvl3pPr>
            <a:lvl4pPr marL="1371577" indent="0" algn="ctr">
              <a:buNone/>
              <a:defRPr sz="1600"/>
            </a:lvl4pPr>
            <a:lvl5pPr marL="1828769" indent="0" algn="ctr">
              <a:buNone/>
              <a:defRPr sz="1600"/>
            </a:lvl5pPr>
            <a:lvl6pPr marL="2285962" indent="0" algn="ctr">
              <a:buNone/>
              <a:defRPr sz="1600"/>
            </a:lvl6pPr>
            <a:lvl7pPr marL="2743154" indent="0" algn="ctr">
              <a:buNone/>
              <a:defRPr sz="1600"/>
            </a:lvl7pPr>
            <a:lvl8pPr marL="3200347" indent="0" algn="ctr">
              <a:buNone/>
              <a:defRPr sz="1600"/>
            </a:lvl8pPr>
            <a:lvl9pPr marL="3657539"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17-Jan-17</a:t>
            </a:fld>
            <a:endParaRPr lang="en-US" dirty="0"/>
          </a:p>
        </p:txBody>
      </p:sp>
      <p:sp>
        <p:nvSpPr>
          <p:cNvPr id="5" name="Footer Placeholder 4"/>
          <p:cNvSpPr>
            <a:spLocks noGrp="1"/>
          </p:cNvSpPr>
          <p:nvPr>
            <p:ph type="ftr" sz="quarter" idx="11"/>
          </p:nvPr>
        </p:nvSpPr>
        <p:spPr>
          <a:xfrm>
            <a:off x="2416501" y="329308"/>
            <a:ext cx="4973915" cy="309201"/>
          </a:xfrm>
        </p:spPr>
        <p:txBody>
          <a:bodyPr/>
          <a:lstStyle/>
          <a:p>
            <a:r>
              <a:rPr lang="en-US" smtClean="0"/>
              <a:t>The Power of PowerPoint | thepopp.com</a:t>
            </a:r>
            <a:endParaRPr lang="en-US"/>
          </a:p>
        </p:txBody>
      </p:sp>
      <p:sp>
        <p:nvSpPr>
          <p:cNvPr id="6" name="Slide Number Placeholder 5"/>
          <p:cNvSpPr>
            <a:spLocks noGrp="1"/>
          </p:cNvSpPr>
          <p:nvPr>
            <p:ph type="sldNum" sz="quarter" idx="12"/>
          </p:nvPr>
        </p:nvSpPr>
        <p:spPr>
          <a:xfrm>
            <a:off x="1437665" y="798974"/>
            <a:ext cx="811019" cy="503578"/>
          </a:xfrm>
        </p:spPr>
        <p:txBody>
          <a:bodyPr/>
          <a:lstStyle/>
          <a:p>
            <a:fld id="{387164BF-D67A-46C0-81D2-5BAF67C00C80}" type="slidenum">
              <a:rPr lang="en-US" smtClean="0"/>
              <a:pPr/>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53401568"/>
      </p:ext>
    </p:extLst>
  </p:cSld>
  <p:clrMapOvr>
    <a:masterClrMapping/>
  </p:clrMapOvr>
  <p:hf hdr="0" dt="0"/>
</p:sldLayout>
</file>

<file path=ppt/slideLayouts/slideLayout2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17-Jan-17</a:t>
            </a:fld>
            <a:endParaRPr lang="en-US" dirty="0"/>
          </a:p>
        </p:txBody>
      </p:sp>
      <p:sp>
        <p:nvSpPr>
          <p:cNvPr id="5" name="Footer Placeholder 4"/>
          <p:cNvSpPr>
            <a:spLocks noGrp="1"/>
          </p:cNvSpPr>
          <p:nvPr>
            <p:ph type="ftr" sz="quarter" idx="11"/>
          </p:nvPr>
        </p:nvSpPr>
        <p:spPr/>
        <p:txBody>
          <a:bodyPr/>
          <a:lstStyle/>
          <a:p>
            <a:r>
              <a:rPr lang="en-US" smtClean="0"/>
              <a:t>The Power of PowerPoint | thepopp.com</a:t>
            </a:r>
            <a:endParaRPr lang="en-US"/>
          </a:p>
        </p:txBody>
      </p:sp>
      <p:sp>
        <p:nvSpPr>
          <p:cNvPr id="6" name="Slide Number Placeholder 5"/>
          <p:cNvSpPr>
            <a:spLocks noGrp="1"/>
          </p:cNvSpPr>
          <p:nvPr>
            <p:ph type="sldNum" sz="quarter" idx="12"/>
          </p:nvPr>
        </p:nvSpPr>
        <p:spPr/>
        <p:txBody>
          <a:bodyPr/>
          <a:lstStyle/>
          <a:p>
            <a:fld id="{387164BF-D67A-46C0-81D2-5BAF67C00C80}" type="slidenum">
              <a:rPr lang="en-US" smtClean="0"/>
              <a:pPr/>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4805268"/>
      </p:ext>
    </p:extLst>
  </p:cSld>
  <p:clrMapOvr>
    <a:masterClrMapping/>
  </p:clrMapOvr>
  <p:hf hdr="0" dt="0"/>
</p:sldLayout>
</file>

<file path=ppt/slideLayouts/slideLayout2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454239" y="3806196"/>
            <a:ext cx="8630446" cy="1012929"/>
          </a:xfrm>
        </p:spPr>
        <p:txBody>
          <a:bodyPr tIns="91440">
            <a:normAutofit/>
          </a:bodyPr>
          <a:lstStyle>
            <a:lvl1pPr marL="0" indent="0" algn="l">
              <a:buNone/>
              <a:defRPr sz="1800">
                <a:solidFill>
                  <a:schemeClr val="tx1"/>
                </a:solidFill>
              </a:defRPr>
            </a:lvl1pPr>
            <a:lvl2pPr marL="457192" indent="0">
              <a:buNone/>
              <a:defRPr sz="1800">
                <a:solidFill>
                  <a:schemeClr val="tx1">
                    <a:tint val="75000"/>
                  </a:schemeClr>
                </a:solidFill>
              </a:defRPr>
            </a:lvl2pPr>
            <a:lvl3pPr marL="914385" indent="0">
              <a:buNone/>
              <a:defRPr sz="1800">
                <a:solidFill>
                  <a:schemeClr val="tx1">
                    <a:tint val="75000"/>
                  </a:schemeClr>
                </a:solidFill>
              </a:defRPr>
            </a:lvl3pPr>
            <a:lvl4pPr marL="1371577" indent="0">
              <a:buNone/>
              <a:defRPr sz="1600">
                <a:solidFill>
                  <a:schemeClr val="tx1">
                    <a:tint val="75000"/>
                  </a:schemeClr>
                </a:solidFill>
              </a:defRPr>
            </a:lvl4pPr>
            <a:lvl5pPr marL="1828769" indent="0">
              <a:buNone/>
              <a:defRPr sz="1600">
                <a:solidFill>
                  <a:schemeClr val="tx1">
                    <a:tint val="75000"/>
                  </a:schemeClr>
                </a:solidFill>
              </a:defRPr>
            </a:lvl5pPr>
            <a:lvl6pPr marL="2285962" indent="0">
              <a:buNone/>
              <a:defRPr sz="1600">
                <a:solidFill>
                  <a:schemeClr val="tx1">
                    <a:tint val="75000"/>
                  </a:schemeClr>
                </a:solidFill>
              </a:defRPr>
            </a:lvl6pPr>
            <a:lvl7pPr marL="2743154" indent="0">
              <a:buNone/>
              <a:defRPr sz="1600">
                <a:solidFill>
                  <a:schemeClr val="tx1">
                    <a:tint val="75000"/>
                  </a:schemeClr>
                </a:solidFill>
              </a:defRPr>
            </a:lvl7pPr>
            <a:lvl8pPr marL="3200347" indent="0">
              <a:buNone/>
              <a:defRPr sz="1600">
                <a:solidFill>
                  <a:schemeClr val="tx1">
                    <a:tint val="75000"/>
                  </a:schemeClr>
                </a:solidFill>
              </a:defRPr>
            </a:lvl8pPr>
            <a:lvl9pPr marL="3657539"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17-Jan-17</a:t>
            </a:fld>
            <a:endParaRPr lang="en-US" dirty="0"/>
          </a:p>
        </p:txBody>
      </p:sp>
      <p:sp>
        <p:nvSpPr>
          <p:cNvPr id="5" name="Footer Placeholder 4"/>
          <p:cNvSpPr>
            <a:spLocks noGrp="1"/>
          </p:cNvSpPr>
          <p:nvPr>
            <p:ph type="ftr" sz="quarter" idx="11"/>
          </p:nvPr>
        </p:nvSpPr>
        <p:spPr/>
        <p:txBody>
          <a:bodyPr/>
          <a:lstStyle/>
          <a:p>
            <a:r>
              <a:rPr lang="en-US" smtClean="0"/>
              <a:t>The Power of PowerPoint | thepopp.com</a:t>
            </a:r>
            <a:endParaRPr lang="en-US"/>
          </a:p>
        </p:txBody>
      </p:sp>
      <p:sp>
        <p:nvSpPr>
          <p:cNvPr id="6" name="Slide Number Placeholder 5"/>
          <p:cNvSpPr>
            <a:spLocks noGrp="1"/>
          </p:cNvSpPr>
          <p:nvPr>
            <p:ph type="sldNum" sz="quarter" idx="12"/>
          </p:nvPr>
        </p:nvSpPr>
        <p:spPr/>
        <p:txBody>
          <a:bodyPr/>
          <a:lstStyle/>
          <a:p>
            <a:fld id="{387164BF-D67A-46C0-81D2-5BAF67C00C80}" type="slidenum">
              <a:rPr lang="en-US" smtClean="0"/>
              <a:pPr/>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6693216"/>
      </p:ext>
    </p:extLst>
  </p:cSld>
  <p:clrMapOvr>
    <a:masterClrMapping/>
  </p:clrMapOvr>
  <p:hf hdr="0" dt="0"/>
</p:sldLayout>
</file>

<file path=ppt/slideLayouts/slideLayout2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8" y="804890"/>
            <a:ext cx="9605635"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47331" y="2010879"/>
            <a:ext cx="4645152" cy="344859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17-Jan-17</a:t>
            </a:fld>
            <a:endParaRPr lang="en-US" dirty="0"/>
          </a:p>
        </p:txBody>
      </p:sp>
      <p:sp>
        <p:nvSpPr>
          <p:cNvPr id="6" name="Footer Placeholder 5"/>
          <p:cNvSpPr>
            <a:spLocks noGrp="1"/>
          </p:cNvSpPr>
          <p:nvPr>
            <p:ph type="ftr" sz="quarter" idx="11"/>
          </p:nvPr>
        </p:nvSpPr>
        <p:spPr/>
        <p:txBody>
          <a:bodyPr/>
          <a:lstStyle/>
          <a:p>
            <a:r>
              <a:rPr lang="en-US" smtClean="0"/>
              <a:t>The Power of PowerPoint | thepopp.com</a:t>
            </a:r>
            <a:endParaRPr lang="en-US"/>
          </a:p>
        </p:txBody>
      </p:sp>
      <p:sp>
        <p:nvSpPr>
          <p:cNvPr id="7" name="Slide Number Placeholder 6"/>
          <p:cNvSpPr>
            <a:spLocks noGrp="1"/>
          </p:cNvSpPr>
          <p:nvPr>
            <p:ph type="sldNum" sz="quarter" idx="12"/>
          </p:nvPr>
        </p:nvSpPr>
        <p:spPr/>
        <p:txBody>
          <a:bodyPr/>
          <a:lstStyle/>
          <a:p>
            <a:fld id="{387164BF-D67A-46C0-81D2-5BAF67C00C80}" type="slidenum">
              <a:rPr lang="en-US" smtClean="0"/>
              <a:pPr/>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84298231"/>
      </p:ext>
    </p:extLst>
  </p:cSld>
  <p:clrMapOvr>
    <a:masterClrMapping/>
  </p:clrMapOvr>
  <p:hf hdr="0" dt="0"/>
</p:sldLayout>
</file>

<file path=ppt/slideLayouts/slideLayout2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2" y="804164"/>
            <a:ext cx="9607661"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447191" y="2019550"/>
            <a:ext cx="4645152" cy="801943"/>
          </a:xfrm>
        </p:spPr>
        <p:txBody>
          <a:bodyPr anchor="b">
            <a:normAutofit/>
          </a:bodyPr>
          <a:lstStyle>
            <a:lvl1pPr marL="0" indent="0">
              <a:lnSpc>
                <a:spcPct val="100000"/>
              </a:lnSpc>
              <a:buNone/>
              <a:defRPr sz="2200" b="0" cap="all" baseline="0">
                <a:solidFill>
                  <a:schemeClr val="accent1"/>
                </a:solidFill>
              </a:defRPr>
            </a:lvl1pPr>
            <a:lvl2pPr marL="457192" indent="0">
              <a:buNone/>
              <a:defRPr sz="2000" b="1"/>
            </a:lvl2pPr>
            <a:lvl3pPr marL="914385" indent="0">
              <a:buNone/>
              <a:defRPr sz="1800" b="1"/>
            </a:lvl3pPr>
            <a:lvl4pPr marL="1371577" indent="0">
              <a:buNone/>
              <a:defRPr sz="1600" b="1"/>
            </a:lvl4pPr>
            <a:lvl5pPr marL="1828769" indent="0">
              <a:buNone/>
              <a:defRPr sz="1600" b="1"/>
            </a:lvl5pPr>
            <a:lvl6pPr marL="2285962" indent="0">
              <a:buNone/>
              <a:defRPr sz="1600" b="1"/>
            </a:lvl6pPr>
            <a:lvl7pPr marL="2743154" indent="0">
              <a:buNone/>
              <a:defRPr sz="1600" b="1"/>
            </a:lvl7pPr>
            <a:lvl8pPr marL="3200347" indent="0">
              <a:buNone/>
              <a:defRPr sz="1600" b="1"/>
            </a:lvl8pPr>
            <a:lvl9pPr marL="3657539" indent="0">
              <a:buNone/>
              <a:defRPr sz="1600" b="1"/>
            </a:lvl9pPr>
          </a:lstStyle>
          <a:p>
            <a:pPr lvl="0"/>
            <a:r>
              <a:rPr lang="en-US" smtClean="0"/>
              <a:t>Edit Master text styles</a:t>
            </a:r>
          </a:p>
        </p:txBody>
      </p:sp>
      <p:sp>
        <p:nvSpPr>
          <p:cNvPr id="4" name="Content Placeholder 3"/>
          <p:cNvSpPr>
            <a:spLocks noGrp="1"/>
          </p:cNvSpPr>
          <p:nvPr>
            <p:ph sz="half" idx="2"/>
          </p:nvPr>
        </p:nvSpPr>
        <p:spPr>
          <a:xfrm>
            <a:off x="1447191" y="2824270"/>
            <a:ext cx="4645152" cy="264445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12362" y="2023004"/>
            <a:ext cx="4645152" cy="802237"/>
          </a:xfrm>
        </p:spPr>
        <p:txBody>
          <a:bodyPr anchor="b">
            <a:normAutofit/>
          </a:bodyPr>
          <a:lstStyle>
            <a:lvl1pPr marL="0" indent="0">
              <a:lnSpc>
                <a:spcPct val="100000"/>
              </a:lnSpc>
              <a:buNone/>
              <a:defRPr sz="2200" b="0" cap="all" baseline="0">
                <a:solidFill>
                  <a:schemeClr val="accent1"/>
                </a:solidFill>
              </a:defRPr>
            </a:lvl1pPr>
            <a:lvl2pPr marL="457192" indent="0">
              <a:buNone/>
              <a:defRPr sz="2000" b="1"/>
            </a:lvl2pPr>
            <a:lvl3pPr marL="914385" indent="0">
              <a:buNone/>
              <a:defRPr sz="1800" b="1"/>
            </a:lvl3pPr>
            <a:lvl4pPr marL="1371577" indent="0">
              <a:buNone/>
              <a:defRPr sz="1600" b="1"/>
            </a:lvl4pPr>
            <a:lvl5pPr marL="1828769" indent="0">
              <a:buNone/>
              <a:defRPr sz="1600" b="1"/>
            </a:lvl5pPr>
            <a:lvl6pPr marL="2285962" indent="0">
              <a:buNone/>
              <a:defRPr sz="1600" b="1"/>
            </a:lvl6pPr>
            <a:lvl7pPr marL="2743154" indent="0">
              <a:buNone/>
              <a:defRPr sz="1600" b="1"/>
            </a:lvl7pPr>
            <a:lvl8pPr marL="3200347" indent="0">
              <a:buNone/>
              <a:defRPr sz="1600" b="1"/>
            </a:lvl8pPr>
            <a:lvl9pPr marL="3657539"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412362" y="2821492"/>
            <a:ext cx="4645152" cy="263737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17-Jan-17</a:t>
            </a:fld>
            <a:endParaRPr lang="en-US" dirty="0"/>
          </a:p>
        </p:txBody>
      </p:sp>
      <p:sp>
        <p:nvSpPr>
          <p:cNvPr id="8" name="Footer Placeholder 7"/>
          <p:cNvSpPr>
            <a:spLocks noGrp="1"/>
          </p:cNvSpPr>
          <p:nvPr>
            <p:ph type="ftr" sz="quarter" idx="11"/>
          </p:nvPr>
        </p:nvSpPr>
        <p:spPr/>
        <p:txBody>
          <a:bodyPr/>
          <a:lstStyle/>
          <a:p>
            <a:r>
              <a:rPr lang="en-US" smtClean="0"/>
              <a:t>The Power of PowerPoint | thepopp.com</a:t>
            </a:r>
            <a:endParaRPr lang="en-US"/>
          </a:p>
        </p:txBody>
      </p:sp>
      <p:sp>
        <p:nvSpPr>
          <p:cNvPr id="9" name="Slide Number Placeholder 8"/>
          <p:cNvSpPr>
            <a:spLocks noGrp="1"/>
          </p:cNvSpPr>
          <p:nvPr>
            <p:ph type="sldNum" sz="quarter" idx="12"/>
          </p:nvPr>
        </p:nvSpPr>
        <p:spPr/>
        <p:txBody>
          <a:bodyPr/>
          <a:lstStyle/>
          <a:p>
            <a:fld id="{387164BF-D67A-46C0-81D2-5BAF67C00C80}" type="slidenum">
              <a:rPr lang="en-US" smtClean="0"/>
              <a:pPr/>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07556472"/>
      </p:ext>
    </p:extLst>
  </p:cSld>
  <p:clrMapOvr>
    <a:masterClrMapping/>
  </p:clrMapOvr>
  <p:hf hdr="0" dt="0"/>
</p:sldLayout>
</file>

<file path=ppt/slideLayouts/slideLayout2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17-Jan-17</a:t>
            </a:fld>
            <a:endParaRPr lang="en-US" dirty="0"/>
          </a:p>
        </p:txBody>
      </p:sp>
      <p:sp>
        <p:nvSpPr>
          <p:cNvPr id="4" name="Footer Placeholder 3"/>
          <p:cNvSpPr>
            <a:spLocks noGrp="1"/>
          </p:cNvSpPr>
          <p:nvPr>
            <p:ph type="ftr" sz="quarter" idx="11"/>
          </p:nvPr>
        </p:nvSpPr>
        <p:spPr/>
        <p:txBody>
          <a:bodyPr/>
          <a:lstStyle/>
          <a:p>
            <a:r>
              <a:rPr lang="en-US" smtClean="0"/>
              <a:t>The Power of PowerPoint | thepopp.com</a:t>
            </a:r>
            <a:endParaRPr lang="en-US"/>
          </a:p>
        </p:txBody>
      </p:sp>
      <p:sp>
        <p:nvSpPr>
          <p:cNvPr id="5" name="Slide Number Placeholder 4"/>
          <p:cNvSpPr>
            <a:spLocks noGrp="1"/>
          </p:cNvSpPr>
          <p:nvPr>
            <p:ph type="sldNum" sz="quarter" idx="12"/>
          </p:nvPr>
        </p:nvSpPr>
        <p:spPr/>
        <p:txBody>
          <a:bodyPr/>
          <a:lstStyle/>
          <a:p>
            <a:fld id="{387164BF-D67A-46C0-81D2-5BAF67C00C80}" type="slidenum">
              <a:rPr lang="en-US" smtClean="0"/>
              <a:pPr/>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47493092"/>
      </p:ext>
    </p:extLst>
  </p:cSld>
  <p:clrMapOvr>
    <a:masterClrMapping/>
  </p:clrMapOvr>
  <p:hf hdr="0" dt="0"/>
</p:sldLayout>
</file>

<file path=ppt/slideLayouts/slideLayout2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17-Jan-17</a:t>
            </a:fld>
            <a:endParaRPr lang="en-US" dirty="0"/>
          </a:p>
        </p:txBody>
      </p:sp>
      <p:sp>
        <p:nvSpPr>
          <p:cNvPr id="3" name="Footer Placeholder 2"/>
          <p:cNvSpPr>
            <a:spLocks noGrp="1"/>
          </p:cNvSpPr>
          <p:nvPr>
            <p:ph type="ftr" sz="quarter" idx="11"/>
          </p:nvPr>
        </p:nvSpPr>
        <p:spPr/>
        <p:txBody>
          <a:bodyPr/>
          <a:lstStyle/>
          <a:p>
            <a:r>
              <a:rPr lang="en-US" smtClean="0"/>
              <a:t>The Power of PowerPoint | thepopp.com</a:t>
            </a:r>
            <a:endParaRPr lang="en-US"/>
          </a:p>
        </p:txBody>
      </p:sp>
      <p:sp>
        <p:nvSpPr>
          <p:cNvPr id="4" name="Slide Number Placeholder 3"/>
          <p:cNvSpPr>
            <a:spLocks noGrp="1"/>
          </p:cNvSpPr>
          <p:nvPr>
            <p:ph type="sldNum" sz="quarter" idx="12"/>
          </p:nvPr>
        </p:nvSpPr>
        <p:spPr/>
        <p:txBody>
          <a:bodyPr/>
          <a:lstStyle/>
          <a:p>
            <a:fld id="{387164BF-D67A-46C0-81D2-5BAF67C00C80}" type="slidenum">
              <a:rPr lang="en-US" smtClean="0"/>
              <a:pPr/>
              <a:t>‹#›</a:t>
            </a:fld>
            <a:endParaRPr lang="en-US"/>
          </a:p>
        </p:txBody>
      </p:sp>
    </p:spTree>
    <p:extLst>
      <p:ext uri="{BB962C8B-B14F-4D97-AF65-F5344CB8AC3E}">
        <p14:creationId xmlns:p14="http://schemas.microsoft.com/office/powerpoint/2010/main" val="2579516378"/>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1318866549"/>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44672" y="3205492"/>
            <a:ext cx="3275013" cy="2248181"/>
          </a:xfrm>
        </p:spPr>
        <p:txBody>
          <a:bodyPr/>
          <a:lstStyle>
            <a:lvl1pPr marL="0" indent="0" algn="l">
              <a:buNone/>
              <a:defRPr sz="1600"/>
            </a:lvl1pPr>
            <a:lvl2pPr marL="457192" indent="0">
              <a:buNone/>
              <a:defRPr sz="1400"/>
            </a:lvl2pPr>
            <a:lvl3pPr marL="914385" indent="0">
              <a:buNone/>
              <a:defRPr sz="1200"/>
            </a:lvl3pPr>
            <a:lvl4pPr marL="1371577" indent="0">
              <a:buNone/>
              <a:defRPr sz="1000"/>
            </a:lvl4pPr>
            <a:lvl5pPr marL="1828769" indent="0">
              <a:buNone/>
              <a:defRPr sz="1000"/>
            </a:lvl5pPr>
            <a:lvl6pPr marL="2285962" indent="0">
              <a:buNone/>
              <a:defRPr sz="1000"/>
            </a:lvl6pPr>
            <a:lvl7pPr marL="2743154" indent="0">
              <a:buNone/>
              <a:defRPr sz="1000"/>
            </a:lvl7pPr>
            <a:lvl8pPr marL="3200347" indent="0">
              <a:buNone/>
              <a:defRPr sz="1000"/>
            </a:lvl8pPr>
            <a:lvl9pPr marL="365753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17-Jan-17</a:t>
            </a:fld>
            <a:endParaRPr lang="en-US" dirty="0"/>
          </a:p>
        </p:txBody>
      </p:sp>
      <p:sp>
        <p:nvSpPr>
          <p:cNvPr id="6" name="Footer Placeholder 5"/>
          <p:cNvSpPr>
            <a:spLocks noGrp="1"/>
          </p:cNvSpPr>
          <p:nvPr>
            <p:ph type="ftr" sz="quarter" idx="11"/>
          </p:nvPr>
        </p:nvSpPr>
        <p:spPr/>
        <p:txBody>
          <a:bodyPr/>
          <a:lstStyle/>
          <a:p>
            <a:r>
              <a:rPr lang="en-US" smtClean="0"/>
              <a:t>The Power of PowerPoint | thepopp.com</a:t>
            </a:r>
            <a:endParaRPr lang="en-US"/>
          </a:p>
        </p:txBody>
      </p:sp>
      <p:sp>
        <p:nvSpPr>
          <p:cNvPr id="7" name="Slide Number Placeholder 6"/>
          <p:cNvSpPr>
            <a:spLocks noGrp="1"/>
          </p:cNvSpPr>
          <p:nvPr>
            <p:ph type="sldNum" sz="quarter" idx="12"/>
          </p:nvPr>
        </p:nvSpPr>
        <p:spPr/>
        <p:txBody>
          <a:bodyPr/>
          <a:lstStyle/>
          <a:p>
            <a:fld id="{387164BF-D67A-46C0-81D2-5BAF67C00C80}" type="slidenum">
              <a:rPr lang="en-US" smtClean="0"/>
              <a:pPr/>
              <a:t>‹#›</a:t>
            </a:fld>
            <a:endParaRPr lang="en-US"/>
          </a:p>
        </p:txBody>
      </p:sp>
      <p:cxnSp>
        <p:nvCxnSpPr>
          <p:cNvPr id="17" name="Straight Connector 16"/>
          <p:cNvCxnSpPr/>
          <p:nvPr/>
        </p:nvCxnSpPr>
        <p:spPr>
          <a:xfrm>
            <a:off x="1448281"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84333720"/>
      </p:ext>
    </p:extLst>
  </p:cSld>
  <p:clrMapOvr>
    <a:masterClrMapping/>
  </p:clrMapOvr>
  <p:hf hdr="0" dt="0"/>
</p:sldLayout>
</file>

<file path=ppt/slideLayouts/slideLayout2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8" y="482171"/>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124390" y="1122543"/>
            <a:ext cx="2791171" cy="3866327"/>
          </a:xfrm>
          <a:solidFill>
            <a:schemeClr val="bg1">
              <a:lumMod val="85000"/>
            </a:schemeClr>
          </a:solidFill>
          <a:ln w="9525" cap="sq">
            <a:noFill/>
            <a:miter lim="800000"/>
          </a:ln>
          <a:effectLst/>
        </p:spPr>
        <p:txBody>
          <a:bodyPr anchor="t"/>
          <a:lstStyle>
            <a:lvl1pPr marL="0" indent="0" algn="ctr">
              <a:buNone/>
              <a:defRPr sz="3200"/>
            </a:lvl1pPr>
            <a:lvl2pPr marL="457192" indent="0">
              <a:buNone/>
              <a:defRPr sz="2800"/>
            </a:lvl2pPr>
            <a:lvl3pPr marL="914385" indent="0">
              <a:buNone/>
              <a:defRPr sz="2400"/>
            </a:lvl3pPr>
            <a:lvl4pPr marL="1371577" indent="0">
              <a:buNone/>
              <a:defRPr sz="2000"/>
            </a:lvl4pPr>
            <a:lvl5pPr marL="1828769" indent="0">
              <a:buNone/>
              <a:defRPr sz="2000"/>
            </a:lvl5pPr>
            <a:lvl6pPr marL="2285962" indent="0">
              <a:buNone/>
              <a:defRPr sz="2000"/>
            </a:lvl6pPr>
            <a:lvl7pPr marL="2743154" indent="0">
              <a:buNone/>
              <a:defRPr sz="2000"/>
            </a:lvl7pPr>
            <a:lvl8pPr marL="3200347" indent="0">
              <a:buNone/>
              <a:defRPr sz="2000"/>
            </a:lvl8pPr>
            <a:lvl9pPr marL="365753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450330" y="3145992"/>
            <a:ext cx="5524404" cy="2003742"/>
          </a:xfrm>
        </p:spPr>
        <p:txBody>
          <a:bodyPr>
            <a:normAutofit/>
          </a:bodyPr>
          <a:lstStyle>
            <a:lvl1pPr marL="0" indent="0" algn="l">
              <a:buNone/>
              <a:defRPr sz="1800"/>
            </a:lvl1pPr>
            <a:lvl2pPr marL="457192" indent="0">
              <a:buNone/>
              <a:defRPr sz="1400"/>
            </a:lvl2pPr>
            <a:lvl3pPr marL="914385" indent="0">
              <a:buNone/>
              <a:defRPr sz="1200"/>
            </a:lvl3pPr>
            <a:lvl4pPr marL="1371577" indent="0">
              <a:buNone/>
              <a:defRPr sz="1000"/>
            </a:lvl4pPr>
            <a:lvl5pPr marL="1828769" indent="0">
              <a:buNone/>
              <a:defRPr sz="1000"/>
            </a:lvl5pPr>
            <a:lvl6pPr marL="2285962" indent="0">
              <a:buNone/>
              <a:defRPr sz="1000"/>
            </a:lvl6pPr>
            <a:lvl7pPr marL="2743154" indent="0">
              <a:buNone/>
              <a:defRPr sz="1000"/>
            </a:lvl7pPr>
            <a:lvl8pPr marL="3200347" indent="0">
              <a:buNone/>
              <a:defRPr sz="1000"/>
            </a:lvl8pPr>
            <a:lvl9pPr marL="3657539" indent="0">
              <a:buNone/>
              <a:defRPr sz="1000"/>
            </a:lvl9pPr>
          </a:lstStyle>
          <a:p>
            <a:pPr lvl="0"/>
            <a:r>
              <a:rPr lang="en-US" smtClean="0"/>
              <a:t>Edit Master text styles</a:t>
            </a:r>
          </a:p>
        </p:txBody>
      </p:sp>
      <p:sp>
        <p:nvSpPr>
          <p:cNvPr id="5" name="Date Placeholder 4"/>
          <p:cNvSpPr>
            <a:spLocks noGrp="1"/>
          </p:cNvSpPr>
          <p:nvPr>
            <p:ph type="dt" sz="half" idx="10"/>
          </p:nvPr>
        </p:nvSpPr>
        <p:spPr>
          <a:xfrm>
            <a:off x="1447383" y="5469857"/>
            <a:ext cx="5527351" cy="320123"/>
          </a:xfrm>
        </p:spPr>
        <p:txBody>
          <a:bodyPr/>
          <a:lstStyle>
            <a:lvl1pPr algn="l">
              <a:defRPr/>
            </a:lvl1pPr>
          </a:lstStyle>
          <a:p>
            <a:fld id="{48A87A34-81AB-432B-8DAE-1953F412C126}" type="datetimeFigureOut">
              <a:rPr lang="en-US" dirty="0"/>
              <a:pPr/>
              <a:t>17-Jan-17</a:t>
            </a:fld>
            <a:endParaRPr lang="en-US" dirty="0"/>
          </a:p>
        </p:txBody>
      </p:sp>
      <p:sp>
        <p:nvSpPr>
          <p:cNvPr id="6" name="Footer Placeholder 5"/>
          <p:cNvSpPr>
            <a:spLocks noGrp="1"/>
          </p:cNvSpPr>
          <p:nvPr>
            <p:ph type="ftr" sz="quarter" idx="11"/>
          </p:nvPr>
        </p:nvSpPr>
        <p:spPr>
          <a:xfrm>
            <a:off x="1447382" y="318641"/>
            <a:ext cx="5541004" cy="320931"/>
          </a:xfrm>
        </p:spPr>
        <p:txBody>
          <a:bodyPr/>
          <a:lstStyle/>
          <a:p>
            <a:r>
              <a:rPr lang="en-US" smtClean="0"/>
              <a:t>The Power of PowerPoint | thepopp.com</a:t>
            </a:r>
            <a:endParaRPr lang="en-US"/>
          </a:p>
        </p:txBody>
      </p:sp>
      <p:sp>
        <p:nvSpPr>
          <p:cNvPr id="7" name="Slide Number Placeholder 6"/>
          <p:cNvSpPr>
            <a:spLocks noGrp="1"/>
          </p:cNvSpPr>
          <p:nvPr>
            <p:ph type="sldNum" sz="quarter" idx="12"/>
          </p:nvPr>
        </p:nvSpPr>
        <p:spPr/>
        <p:txBody>
          <a:bodyPr/>
          <a:lstStyle/>
          <a:p>
            <a:fld id="{387164BF-D67A-46C0-81D2-5BAF67C00C80}" type="slidenum">
              <a:rPr lang="en-US" smtClean="0"/>
              <a:pPr/>
              <a:t>‹#›</a:t>
            </a:fld>
            <a:endParaRPr lang="en-US"/>
          </a:p>
        </p:txBody>
      </p:sp>
      <p:cxnSp>
        <p:nvCxnSpPr>
          <p:cNvPr id="31" name="Straight Connector 30"/>
          <p:cNvCxnSpPr/>
          <p:nvPr/>
        </p:nvCxnSpPr>
        <p:spPr>
          <a:xfrm>
            <a:off x="1447383"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30381153"/>
      </p:ext>
    </p:extLst>
  </p:cSld>
  <p:clrMapOvr>
    <a:masterClrMapping/>
  </p:clrMapOvr>
  <p:hf hdr="0" dt="0"/>
</p:sldLayout>
</file>

<file path=ppt/slideLayouts/slideLayout2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17-Jan-17</a:t>
            </a:fld>
            <a:endParaRPr lang="en-US" dirty="0"/>
          </a:p>
        </p:txBody>
      </p:sp>
      <p:sp>
        <p:nvSpPr>
          <p:cNvPr id="5" name="Footer Placeholder 4"/>
          <p:cNvSpPr>
            <a:spLocks noGrp="1"/>
          </p:cNvSpPr>
          <p:nvPr>
            <p:ph type="ftr" sz="quarter" idx="11"/>
          </p:nvPr>
        </p:nvSpPr>
        <p:spPr/>
        <p:txBody>
          <a:bodyPr/>
          <a:lstStyle/>
          <a:p>
            <a:r>
              <a:rPr lang="en-US" smtClean="0"/>
              <a:t>The Power of PowerPoint | thepopp.com</a:t>
            </a:r>
            <a:endParaRPr lang="en-US"/>
          </a:p>
        </p:txBody>
      </p:sp>
      <p:sp>
        <p:nvSpPr>
          <p:cNvPr id="6" name="Slide Number Placeholder 5"/>
          <p:cNvSpPr>
            <a:spLocks noGrp="1"/>
          </p:cNvSpPr>
          <p:nvPr>
            <p:ph type="sldNum" sz="quarter" idx="12"/>
          </p:nvPr>
        </p:nvSpPr>
        <p:spPr/>
        <p:txBody>
          <a:bodyPr/>
          <a:lstStyle/>
          <a:p>
            <a:fld id="{387164BF-D67A-46C0-81D2-5BAF67C00C80}" type="slidenum">
              <a:rPr lang="en-US" smtClean="0"/>
              <a:pPr/>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6475439"/>
      </p:ext>
    </p:extLst>
  </p:cSld>
  <p:clrMapOvr>
    <a:masterClrMapping/>
  </p:clrMapOvr>
  <p:hf hdr="0" dt="0"/>
</p:sldLayout>
</file>

<file path=ppt/slideLayouts/slideLayout2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2" y="798974"/>
            <a:ext cx="1615742" cy="465988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44672" y="798974"/>
            <a:ext cx="7828830" cy="46598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17-Jan-17</a:t>
            </a:fld>
            <a:endParaRPr lang="en-US" dirty="0"/>
          </a:p>
        </p:txBody>
      </p:sp>
      <p:sp>
        <p:nvSpPr>
          <p:cNvPr id="5" name="Footer Placeholder 4"/>
          <p:cNvSpPr>
            <a:spLocks noGrp="1"/>
          </p:cNvSpPr>
          <p:nvPr>
            <p:ph type="ftr" sz="quarter" idx="11"/>
          </p:nvPr>
        </p:nvSpPr>
        <p:spPr/>
        <p:txBody>
          <a:bodyPr/>
          <a:lstStyle/>
          <a:p>
            <a:r>
              <a:rPr lang="en-US" smtClean="0"/>
              <a:t>The Power of PowerPoint | thepopp.com</a:t>
            </a:r>
            <a:endParaRPr lang="en-US"/>
          </a:p>
        </p:txBody>
      </p:sp>
      <p:sp>
        <p:nvSpPr>
          <p:cNvPr id="6" name="Slide Number Placeholder 5"/>
          <p:cNvSpPr>
            <a:spLocks noGrp="1"/>
          </p:cNvSpPr>
          <p:nvPr>
            <p:ph type="sldNum" sz="quarter" idx="12"/>
          </p:nvPr>
        </p:nvSpPr>
        <p:spPr/>
        <p:txBody>
          <a:bodyPr/>
          <a:lstStyle/>
          <a:p>
            <a:fld id="{387164BF-D67A-46C0-81D2-5BAF67C00C80}" type="slidenum">
              <a:rPr lang="en-US" smtClean="0"/>
              <a:pPr/>
              <a:t>‹#›</a:t>
            </a:fld>
            <a:endParaRPr lang="en-US"/>
          </a:p>
        </p:txBody>
      </p:sp>
      <p:cxnSp>
        <p:nvCxnSpPr>
          <p:cNvPr id="15" name="Straight Connector 14"/>
          <p:cNvCxnSpPr/>
          <p:nvPr/>
        </p:nvCxnSpPr>
        <p:spPr>
          <a:xfrm>
            <a:off x="9439111"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6739294"/>
      </p:ext>
    </p:extLst>
  </p:cSld>
  <p:clrMapOvr>
    <a:masterClrMapping/>
  </p:clrMapOvr>
  <p:hf hdr="0" dt="0"/>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Welcom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74907" y="1838824"/>
            <a:ext cx="11162209" cy="1109746"/>
          </a:xfrm>
          <a:prstGeom prst="rect">
            <a:avLst/>
          </a:prstGeom>
        </p:spPr>
        <p:txBody>
          <a:bodyPr anchor="b"/>
          <a:lstStyle>
            <a:lvl1pPr algn="ctr">
              <a:defRPr sz="6400" spc="10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a:t>
            </a:fld>
            <a:endParaRPr lang="en-US"/>
          </a:p>
        </p:txBody>
      </p:sp>
      <p:sp>
        <p:nvSpPr>
          <p:cNvPr id="5" name="テキスト プレースホルダー 11"/>
          <p:cNvSpPr>
            <a:spLocks noGrp="1"/>
          </p:cNvSpPr>
          <p:nvPr>
            <p:ph type="body" sz="quarter" idx="14" hasCustomPrompt="1"/>
          </p:nvPr>
        </p:nvSpPr>
        <p:spPr>
          <a:xfrm>
            <a:off x="742941" y="2858937"/>
            <a:ext cx="10706118" cy="600067"/>
          </a:xfrm>
        </p:spPr>
        <p:txBody>
          <a:bodyPr anchor="t">
            <a:noAutofit/>
          </a:bodyPr>
          <a:lstStyle>
            <a:lvl1pPr algn="ctr">
              <a:defRPr sz="2667" spc="0">
                <a:solidFill>
                  <a:schemeClr val="tx1"/>
                </a:solidFill>
                <a:latin typeface="+mn-lt"/>
              </a:defRPr>
            </a:lvl1pPr>
          </a:lstStyle>
          <a:p>
            <a:pPr lvl="0"/>
            <a:r>
              <a:rPr lang="en-US" altLang="ja-JP" dirty="0" smtClean="0"/>
              <a:t>TEXT HERE</a:t>
            </a:r>
            <a:endParaRPr lang="en-US" dirty="0"/>
          </a:p>
        </p:txBody>
      </p:sp>
      <p:sp>
        <p:nvSpPr>
          <p:cNvPr id="6" name="テキスト プレースホルダー 11"/>
          <p:cNvSpPr>
            <a:spLocks noGrp="1"/>
          </p:cNvSpPr>
          <p:nvPr>
            <p:ph type="body" sz="quarter" idx="15" hasCustomPrompt="1"/>
          </p:nvPr>
        </p:nvSpPr>
        <p:spPr>
          <a:xfrm>
            <a:off x="1403071" y="4089074"/>
            <a:ext cx="9385857" cy="1650183"/>
          </a:xfrm>
        </p:spPr>
        <p:txBody>
          <a:bodyPr anchor="t">
            <a:noAutofit/>
          </a:bodyPr>
          <a:lstStyle>
            <a:lvl1pPr algn="ctr">
              <a:lnSpc>
                <a:spcPct val="120000"/>
              </a:lnSpc>
              <a:defRPr sz="1600">
                <a:solidFill>
                  <a:schemeClr val="tx1"/>
                </a:solidFill>
                <a:latin typeface="+mn-lt"/>
              </a:defRPr>
            </a:lvl1pPr>
          </a:lstStyle>
          <a:p>
            <a:pPr lvl="0"/>
            <a:r>
              <a:rPr lang="en-US" altLang="ja-JP" dirty="0" smtClean="0"/>
              <a:t>Text Here</a:t>
            </a:r>
            <a:endParaRPr lang="en-US" dirty="0"/>
          </a:p>
        </p:txBody>
      </p:sp>
      <p:cxnSp>
        <p:nvCxnSpPr>
          <p:cNvPr id="10" name="直線コネクタ 9"/>
          <p:cNvCxnSpPr/>
          <p:nvPr userDrawn="1"/>
        </p:nvCxnSpPr>
        <p:spPr>
          <a:xfrm>
            <a:off x="1748890" y="3759037"/>
            <a:ext cx="869422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iterate type="wd">
                                    <p:tmPct val="10000"/>
                                  </p:iterate>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16" presetClass="entr" presetSubtype="37" fill="hold" nodeType="afterEffect">
                                  <p:stCondLst>
                                    <p:cond delay="25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par>
                          <p:cTn id="17" fill="hold">
                            <p:stCondLst>
                              <p:cond delay="1550"/>
                            </p:stCondLst>
                            <p:childTnLst>
                              <p:par>
                                <p:cTn id="18" presetID="2" presetClass="entr" presetSubtype="4" decel="10000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tmplLst>
          <p:tmpl lvl="1">
            <p:tnLst>
              <p:par>
                <p:cTn presetID="2" presetClass="entr" presetSubtype="2" decel="100000" fill="hold" nodeType="withEffect">
                  <p:stCondLst>
                    <p:cond delay="2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1+#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6" grpId="0">
        <p:tmplLst>
          <p:tmpl>
            <p:tnLst>
              <p:par>
                <p:cTn presetID="2" presetClass="entr" presetSubtype="4"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Presenter 3">
    <p:spTree>
      <p:nvGrpSpPr>
        <p:cNvPr id="1" name=""/>
        <p:cNvGrpSpPr/>
        <p:nvPr/>
      </p:nvGrpSpPr>
      <p:grpSpPr>
        <a:xfrm>
          <a:off x="0" y="0"/>
          <a:ext cx="0" cy="0"/>
          <a:chOff x="0" y="0"/>
          <a:chExt cx="0" cy="0"/>
        </a:xfrm>
      </p:grpSpPr>
      <p:sp>
        <p:nvSpPr>
          <p:cNvPr id="3" name="正方形/長方形 2"/>
          <p:cNvSpPr/>
          <p:nvPr userDrawn="1"/>
        </p:nvSpPr>
        <p:spPr>
          <a:xfrm>
            <a:off x="11377765" y="6167924"/>
            <a:ext cx="270053" cy="690077"/>
          </a:xfrm>
          <a:prstGeom prst="rect">
            <a:avLst/>
          </a:prstGeom>
          <a:solidFill>
            <a:schemeClr val="bg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en-US" sz="1200"/>
          </a:p>
        </p:txBody>
      </p:sp>
      <p:sp>
        <p:nvSpPr>
          <p:cNvPr id="17" name="正方形/長方形 16"/>
          <p:cNvSpPr/>
          <p:nvPr userDrawn="1"/>
        </p:nvSpPr>
        <p:spPr>
          <a:xfrm>
            <a:off x="0" y="5469423"/>
            <a:ext cx="12192000" cy="13970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5" name="円/楕円 4"/>
          <p:cNvSpPr/>
          <p:nvPr userDrawn="1"/>
        </p:nvSpPr>
        <p:spPr>
          <a:xfrm>
            <a:off x="514896" y="847349"/>
            <a:ext cx="3873055" cy="3873055"/>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smtClean="0">
              <a:solidFill>
                <a:schemeClr val="tx1"/>
              </a:solidFill>
              <a:latin typeface="+mj-lt"/>
            </a:endParaRPr>
          </a:p>
        </p:txBody>
      </p:sp>
      <p:sp>
        <p:nvSpPr>
          <p:cNvPr id="6" name="図プレースホルダー 9"/>
          <p:cNvSpPr>
            <a:spLocks noGrp="1"/>
          </p:cNvSpPr>
          <p:nvPr>
            <p:ph type="pic" sz="quarter" idx="12" hasCustomPrompt="1"/>
          </p:nvPr>
        </p:nvSpPr>
        <p:spPr>
          <a:xfrm>
            <a:off x="642194" y="974647"/>
            <a:ext cx="3618459" cy="3618458"/>
          </a:xfrm>
          <a:prstGeom prst="ellipse">
            <a:avLst/>
          </a:prstGeom>
        </p:spPr>
        <p:txBody>
          <a:bodyPr/>
          <a:lstStyle>
            <a:lvl1pPr>
              <a:defRPr/>
            </a:lvl1pPr>
          </a:lstStyle>
          <a:p>
            <a:r>
              <a:rPr kumimoji="1" lang="en-US" altLang="ja-JP" smtClean="0"/>
              <a:t>Add Image</a:t>
            </a:r>
            <a:endParaRPr kumimoji="1" lang="ja-JP" altLang="en-US"/>
          </a:p>
        </p:txBody>
      </p:sp>
      <p:sp>
        <p:nvSpPr>
          <p:cNvPr id="7" name="タイトル 1"/>
          <p:cNvSpPr>
            <a:spLocks noGrp="1"/>
          </p:cNvSpPr>
          <p:nvPr>
            <p:ph type="title" hasCustomPrompt="1"/>
          </p:nvPr>
        </p:nvSpPr>
        <p:spPr>
          <a:xfrm>
            <a:off x="4745732" y="600835"/>
            <a:ext cx="6901366" cy="1209374"/>
          </a:xfrm>
          <a:prstGeom prst="rect">
            <a:avLst/>
          </a:prstGeom>
        </p:spPr>
        <p:txBody>
          <a:bodyPr anchor="b"/>
          <a:lstStyle>
            <a:lvl1pPr algn="l">
              <a:defRPr sz="6400" spc="400" baseline="0"/>
            </a:lvl1pPr>
          </a:lstStyle>
          <a:p>
            <a:r>
              <a:rPr lang="en-US" altLang="ja-JP" dirty="0" smtClean="0"/>
              <a:t>NAME HERE</a:t>
            </a:r>
            <a:endParaRPr kumimoji="1" lang="ja-JP" altLang="en-US" dirty="0"/>
          </a:p>
        </p:txBody>
      </p:sp>
      <p:sp>
        <p:nvSpPr>
          <p:cNvPr id="8" name="テキスト プレースホルダー 11"/>
          <p:cNvSpPr>
            <a:spLocks noGrp="1"/>
          </p:cNvSpPr>
          <p:nvPr>
            <p:ph type="body" sz="quarter" idx="15" hasCustomPrompt="1"/>
          </p:nvPr>
        </p:nvSpPr>
        <p:spPr>
          <a:xfrm>
            <a:off x="4749596" y="1591474"/>
            <a:ext cx="6897502" cy="660361"/>
          </a:xfrm>
        </p:spPr>
        <p:txBody>
          <a:bodyPr anchor="t">
            <a:noAutofit/>
          </a:bodyPr>
          <a:lstStyle>
            <a:lvl1pPr algn="l">
              <a:lnSpc>
                <a:spcPct val="120000"/>
              </a:lnSpc>
              <a:defRPr sz="2933" spc="200">
                <a:solidFill>
                  <a:schemeClr val="tx1"/>
                </a:solidFill>
                <a:latin typeface="+mj-lt"/>
              </a:defRPr>
            </a:lvl1pPr>
          </a:lstStyle>
          <a:p>
            <a:pPr lvl="0"/>
            <a:r>
              <a:rPr lang="en-US" altLang="ja-JP" dirty="0" smtClean="0"/>
              <a:t>TEXT HERE</a:t>
            </a:r>
            <a:endParaRPr lang="en-US" dirty="0"/>
          </a:p>
        </p:txBody>
      </p:sp>
      <p:sp>
        <p:nvSpPr>
          <p:cNvPr id="11" name="テキスト プレースホルダー 11"/>
          <p:cNvSpPr>
            <a:spLocks noGrp="1"/>
          </p:cNvSpPr>
          <p:nvPr>
            <p:ph type="body" sz="quarter" idx="16" hasCustomPrompt="1"/>
          </p:nvPr>
        </p:nvSpPr>
        <p:spPr>
          <a:xfrm>
            <a:off x="4724194" y="3809702"/>
            <a:ext cx="6901366" cy="1177165"/>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2" name="円/楕円 1"/>
          <p:cNvSpPr/>
          <p:nvPr userDrawn="1"/>
        </p:nvSpPr>
        <p:spPr>
          <a:xfrm>
            <a:off x="4767146" y="2343609"/>
            <a:ext cx="1311389" cy="1311275"/>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円/楕円 11"/>
          <p:cNvSpPr/>
          <p:nvPr userDrawn="1"/>
        </p:nvSpPr>
        <p:spPr>
          <a:xfrm>
            <a:off x="6426757" y="2343608"/>
            <a:ext cx="1311389" cy="1311275"/>
          </a:xfrm>
          <a:prstGeom prst="ellipse">
            <a:avLst/>
          </a:prstGeom>
          <a:solidFill>
            <a:schemeClr val="accent1">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円/楕円 12"/>
          <p:cNvSpPr/>
          <p:nvPr userDrawn="1"/>
        </p:nvSpPr>
        <p:spPr>
          <a:xfrm>
            <a:off x="8086367" y="2343608"/>
            <a:ext cx="1311389" cy="1311275"/>
          </a:xfrm>
          <a:prstGeom prst="ellipse">
            <a:avLst/>
          </a:prstGeom>
          <a:solidFill>
            <a:schemeClr val="accent1">
              <a:lumMod val="5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テキスト プレースホルダー 11"/>
          <p:cNvSpPr>
            <a:spLocks noGrp="1"/>
          </p:cNvSpPr>
          <p:nvPr>
            <p:ph type="body" sz="quarter" idx="17" hasCustomPrompt="1"/>
          </p:nvPr>
        </p:nvSpPr>
        <p:spPr>
          <a:xfrm>
            <a:off x="4851205" y="2664322"/>
            <a:ext cx="1151125" cy="660361"/>
          </a:xfrm>
        </p:spPr>
        <p:txBody>
          <a:bodyPr anchor="ctr">
            <a:noAutofit/>
          </a:bodyPr>
          <a:lstStyle>
            <a:lvl1pPr algn="ctr">
              <a:lnSpc>
                <a:spcPct val="120000"/>
              </a:lnSpc>
              <a:spcBef>
                <a:spcPts val="0"/>
              </a:spcBef>
              <a:defRPr sz="1333">
                <a:solidFill>
                  <a:schemeClr val="bg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8" hasCustomPrompt="1"/>
          </p:nvPr>
        </p:nvSpPr>
        <p:spPr>
          <a:xfrm>
            <a:off x="8166499" y="2669065"/>
            <a:ext cx="1151125" cy="660361"/>
          </a:xfrm>
        </p:spPr>
        <p:txBody>
          <a:bodyPr anchor="ctr">
            <a:noAutofit/>
          </a:bodyPr>
          <a:lstStyle>
            <a:lvl1pPr algn="ctr">
              <a:lnSpc>
                <a:spcPct val="120000"/>
              </a:lnSpc>
              <a:spcBef>
                <a:spcPts val="0"/>
              </a:spcBef>
              <a:defRPr sz="1333">
                <a:solidFill>
                  <a:schemeClr val="bg1"/>
                </a:solidFill>
                <a:latin typeface="+mj-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19" hasCustomPrompt="1"/>
          </p:nvPr>
        </p:nvSpPr>
        <p:spPr>
          <a:xfrm>
            <a:off x="6506888" y="2665342"/>
            <a:ext cx="1151125" cy="660361"/>
          </a:xfrm>
        </p:spPr>
        <p:txBody>
          <a:bodyPr anchor="ctr">
            <a:noAutofit/>
          </a:bodyPr>
          <a:lstStyle>
            <a:lvl1pPr algn="ctr">
              <a:lnSpc>
                <a:spcPct val="120000"/>
              </a:lnSpc>
              <a:spcBef>
                <a:spcPts val="0"/>
              </a:spcBef>
              <a:defRPr sz="1333">
                <a:solidFill>
                  <a:schemeClr val="bg1"/>
                </a:solidFill>
                <a:latin typeface="+mj-lt"/>
              </a:defRPr>
            </a:lvl1pPr>
          </a:lstStyle>
          <a:p>
            <a:pPr lvl="0"/>
            <a:r>
              <a:rPr lang="en-US" altLang="ja-JP" dirty="0" smtClean="0"/>
              <a:t>TEXT HERE</a:t>
            </a:r>
            <a:endParaRPr lang="en-US" dirty="0"/>
          </a:p>
        </p:txBody>
      </p:sp>
      <p:sp>
        <p:nvSpPr>
          <p:cNvPr id="18" name="図プレースホルダー 7"/>
          <p:cNvSpPr>
            <a:spLocks noGrp="1"/>
          </p:cNvSpPr>
          <p:nvPr>
            <p:ph type="pic" sz="quarter" idx="20" hasCustomPrompt="1"/>
          </p:nvPr>
        </p:nvSpPr>
        <p:spPr>
          <a:xfrm>
            <a:off x="2190955" y="5807403"/>
            <a:ext cx="557873" cy="557825"/>
          </a:xfrm>
        </p:spPr>
        <p:txBody>
          <a:bodyPr>
            <a:normAutofit/>
          </a:bodyPr>
          <a:lstStyle>
            <a:lvl1pPr>
              <a:defRPr sz="1067"/>
            </a:lvl1pPr>
          </a:lstStyle>
          <a:p>
            <a:r>
              <a:rPr kumimoji="1" lang="en-US" altLang="ja-JP" smtClean="0"/>
              <a:t>ICON</a:t>
            </a:r>
            <a:endParaRPr kumimoji="1" lang="ja-JP" altLang="en-US"/>
          </a:p>
        </p:txBody>
      </p:sp>
      <p:sp>
        <p:nvSpPr>
          <p:cNvPr id="19" name="テキスト プレースホルダー 11"/>
          <p:cNvSpPr>
            <a:spLocks noGrp="1"/>
          </p:cNvSpPr>
          <p:nvPr>
            <p:ph type="body" sz="quarter" idx="28" hasCustomPrompt="1"/>
          </p:nvPr>
        </p:nvSpPr>
        <p:spPr>
          <a:xfrm>
            <a:off x="2747070" y="5748137"/>
            <a:ext cx="2113153" cy="702733"/>
          </a:xfrm>
        </p:spPr>
        <p:txBody>
          <a:bodyPr anchor="ctr">
            <a:noAutofit/>
          </a:bodyPr>
          <a:lstStyle>
            <a:lvl1pPr algn="l">
              <a:lnSpc>
                <a:spcPct val="120000"/>
              </a:lnSpc>
              <a:spcBef>
                <a:spcPts val="0"/>
              </a:spcBef>
              <a:defRPr sz="1200">
                <a:solidFill>
                  <a:schemeClr val="bg1"/>
                </a:solidFill>
                <a:latin typeface="+mn-lt"/>
              </a:defRPr>
            </a:lvl1pPr>
          </a:lstStyle>
          <a:p>
            <a:pPr lvl="0"/>
            <a:r>
              <a:rPr lang="en-US" altLang="ja-JP" dirty="0" smtClean="0"/>
              <a:t>Text Here</a:t>
            </a:r>
            <a:endParaRPr lang="en-US" dirty="0"/>
          </a:p>
        </p:txBody>
      </p:sp>
      <p:sp>
        <p:nvSpPr>
          <p:cNvPr id="20" name="図プレースホルダー 7"/>
          <p:cNvSpPr>
            <a:spLocks noGrp="1"/>
          </p:cNvSpPr>
          <p:nvPr>
            <p:ph type="pic" sz="quarter" idx="29" hasCustomPrompt="1"/>
          </p:nvPr>
        </p:nvSpPr>
        <p:spPr>
          <a:xfrm>
            <a:off x="5104855" y="5807403"/>
            <a:ext cx="557873" cy="557825"/>
          </a:xfrm>
        </p:spPr>
        <p:txBody>
          <a:bodyPr>
            <a:normAutofit/>
          </a:bodyPr>
          <a:lstStyle>
            <a:lvl1pPr>
              <a:defRPr sz="1067"/>
            </a:lvl1pPr>
          </a:lstStyle>
          <a:p>
            <a:r>
              <a:rPr kumimoji="1" lang="en-US" altLang="ja-JP" smtClean="0"/>
              <a:t>ICON</a:t>
            </a:r>
            <a:endParaRPr kumimoji="1" lang="ja-JP" altLang="en-US"/>
          </a:p>
        </p:txBody>
      </p:sp>
      <p:sp>
        <p:nvSpPr>
          <p:cNvPr id="21" name="テキスト プレースホルダー 11"/>
          <p:cNvSpPr>
            <a:spLocks noGrp="1"/>
          </p:cNvSpPr>
          <p:nvPr>
            <p:ph type="body" sz="quarter" idx="30" hasCustomPrompt="1"/>
          </p:nvPr>
        </p:nvSpPr>
        <p:spPr>
          <a:xfrm>
            <a:off x="5660969" y="5756604"/>
            <a:ext cx="2113153" cy="702733"/>
          </a:xfrm>
        </p:spPr>
        <p:txBody>
          <a:bodyPr anchor="ctr">
            <a:noAutofit/>
          </a:bodyPr>
          <a:lstStyle>
            <a:lvl1pPr algn="l">
              <a:lnSpc>
                <a:spcPct val="120000"/>
              </a:lnSpc>
              <a:spcBef>
                <a:spcPts val="0"/>
              </a:spcBef>
              <a:defRPr sz="1200">
                <a:solidFill>
                  <a:schemeClr val="bg1"/>
                </a:solidFill>
                <a:latin typeface="+mn-lt"/>
              </a:defRPr>
            </a:lvl1pPr>
          </a:lstStyle>
          <a:p>
            <a:pPr lvl="0"/>
            <a:r>
              <a:rPr lang="en-US" altLang="ja-JP" dirty="0" smtClean="0"/>
              <a:t>Text Here</a:t>
            </a:r>
            <a:endParaRPr lang="en-US" dirty="0"/>
          </a:p>
        </p:txBody>
      </p:sp>
      <p:sp>
        <p:nvSpPr>
          <p:cNvPr id="22" name="図プレースホルダー 7"/>
          <p:cNvSpPr>
            <a:spLocks noGrp="1"/>
          </p:cNvSpPr>
          <p:nvPr>
            <p:ph type="pic" sz="quarter" idx="31" hasCustomPrompt="1"/>
          </p:nvPr>
        </p:nvSpPr>
        <p:spPr>
          <a:xfrm>
            <a:off x="8017641" y="5807403"/>
            <a:ext cx="557873" cy="557825"/>
          </a:xfrm>
        </p:spPr>
        <p:txBody>
          <a:bodyPr>
            <a:normAutofit/>
          </a:bodyPr>
          <a:lstStyle>
            <a:lvl1pPr>
              <a:defRPr sz="1067"/>
            </a:lvl1pPr>
          </a:lstStyle>
          <a:p>
            <a:r>
              <a:rPr kumimoji="1" lang="en-US" altLang="ja-JP" smtClean="0"/>
              <a:t>ICON</a:t>
            </a:r>
            <a:endParaRPr kumimoji="1" lang="ja-JP" altLang="en-US"/>
          </a:p>
        </p:txBody>
      </p:sp>
      <p:sp>
        <p:nvSpPr>
          <p:cNvPr id="23" name="テキスト プレースホルダー 11"/>
          <p:cNvSpPr>
            <a:spLocks noGrp="1"/>
          </p:cNvSpPr>
          <p:nvPr>
            <p:ph type="body" sz="quarter" idx="32" hasCustomPrompt="1"/>
          </p:nvPr>
        </p:nvSpPr>
        <p:spPr>
          <a:xfrm>
            <a:off x="8573755" y="5748137"/>
            <a:ext cx="2113153" cy="702733"/>
          </a:xfrm>
        </p:spPr>
        <p:txBody>
          <a:bodyPr anchor="ctr">
            <a:noAutofit/>
          </a:bodyPr>
          <a:lstStyle>
            <a:lvl1pPr algn="l">
              <a:lnSpc>
                <a:spcPct val="120000"/>
              </a:lnSpc>
              <a:spcBef>
                <a:spcPts val="0"/>
              </a:spcBef>
              <a:defRPr sz="12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92373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childTnLst>
                          </p:cTn>
                        </p:par>
                        <p:par>
                          <p:cTn id="17" fill="hold">
                            <p:stCondLst>
                              <p:cond delay="500"/>
                            </p:stCondLst>
                            <p:childTnLst>
                              <p:par>
                                <p:cTn id="18" presetID="2" presetClass="entr" presetSubtype="9" decel="100000" fill="hold" grpId="0" nodeType="afterEffect">
                                  <p:stCondLst>
                                    <p:cond delay="0"/>
                                  </p:stCondLst>
                                  <p:iterate type="wd">
                                    <p:tmPct val="10000"/>
                                  </p:iterate>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0"/>
                                  </p:stCondLst>
                                  <p:iterate type="wd">
                                    <p:tmPct val="10000"/>
                                  </p:iterate>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050"/>
                            </p:stCondLst>
                            <p:childTnLst>
                              <p:par>
                                <p:cTn id="27" presetID="10" presetClass="entr" presetSubtype="0" fill="hold" grpId="0" nodeType="afterEffect">
                                  <p:stCondLst>
                                    <p:cond delay="50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14">
                                            <p:txEl>
                                              <p:pRg st="0" end="0"/>
                                            </p:txEl>
                                          </p:spTgt>
                                        </p:tgtEl>
                                        <p:attrNameLst>
                                          <p:attrName>style.visibility</p:attrName>
                                        </p:attrNameLst>
                                      </p:cBhvr>
                                      <p:to>
                                        <p:strVal val="visible"/>
                                      </p:to>
                                    </p:set>
                                    <p:animEffect transition="in" filter="fade">
                                      <p:cBhvr>
                                        <p:cTn id="32" dur="500"/>
                                        <p:tgtEl>
                                          <p:spTgt spid="14">
                                            <p:txEl>
                                              <p:pRg st="0" end="0"/>
                                            </p:txEl>
                                          </p:spTgt>
                                        </p:tgtEl>
                                      </p:cBhvr>
                                    </p:animEffect>
                                  </p:childTnLst>
                                </p:cTn>
                              </p:par>
                            </p:childTnLst>
                          </p:cTn>
                        </p:par>
                        <p:par>
                          <p:cTn id="33" fill="hold">
                            <p:stCondLst>
                              <p:cond delay="2050"/>
                            </p:stCondLst>
                            <p:childTnLst>
                              <p:par>
                                <p:cTn id="34" presetID="10"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xEl>
                                              <p:pRg st="0" end="0"/>
                                            </p:txEl>
                                          </p:spTgt>
                                        </p:tgtEl>
                                        <p:attrNameLst>
                                          <p:attrName>style.visibility</p:attrName>
                                        </p:attrNameLst>
                                      </p:cBhvr>
                                      <p:to>
                                        <p:strVal val="visible"/>
                                      </p:to>
                                    </p:set>
                                    <p:animEffect transition="in" filter="fade">
                                      <p:cBhvr>
                                        <p:cTn id="39" dur="500"/>
                                        <p:tgtEl>
                                          <p:spTgt spid="16">
                                            <p:txEl>
                                              <p:pRg st="0" end="0"/>
                                            </p:txEl>
                                          </p:spTgt>
                                        </p:tgtEl>
                                      </p:cBhvr>
                                    </p:animEffect>
                                  </p:childTnLst>
                                </p:cTn>
                              </p:par>
                            </p:childTnLst>
                          </p:cTn>
                        </p:par>
                        <p:par>
                          <p:cTn id="40" fill="hold">
                            <p:stCondLst>
                              <p:cond delay="255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xEl>
                                              <p:pRg st="0" end="0"/>
                                            </p:txEl>
                                          </p:spTgt>
                                        </p:tgtEl>
                                        <p:attrNameLst>
                                          <p:attrName>style.visibility</p:attrName>
                                        </p:attrNameLst>
                                      </p:cBhvr>
                                      <p:to>
                                        <p:strVal val="visible"/>
                                      </p:to>
                                    </p:set>
                                    <p:animEffect transition="in" filter="fade">
                                      <p:cBhvr>
                                        <p:cTn id="46" dur="500"/>
                                        <p:tgtEl>
                                          <p:spTgt spid="15">
                                            <p:txEl>
                                              <p:pRg st="0" end="0"/>
                                            </p:txEl>
                                          </p:spTgt>
                                        </p:tgtEl>
                                      </p:cBhvr>
                                    </p:animEffect>
                                  </p:childTnLst>
                                </p:cTn>
                              </p:par>
                            </p:childTnLst>
                          </p:cTn>
                        </p:par>
                        <p:par>
                          <p:cTn id="47" fill="hold">
                            <p:stCondLst>
                              <p:cond delay="3050"/>
                            </p:stCondLst>
                            <p:childTnLst>
                              <p:par>
                                <p:cTn id="48" presetID="10" presetClass="entr" presetSubtype="0" fill="hold" grpId="0" nodeType="afterEffect">
                                  <p:stCondLst>
                                    <p:cond delay="25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par>
                          <p:cTn id="51" fill="hold">
                            <p:stCondLst>
                              <p:cond delay="3800"/>
                            </p:stCondLst>
                            <p:childTnLst>
                              <p:par>
                                <p:cTn id="52" presetID="22" presetClass="entr" presetSubtype="8" fill="hold" grpId="0" nodeType="afterEffect">
                                  <p:stCondLst>
                                    <p:cond delay="250"/>
                                  </p:stCondLst>
                                  <p:childTnLst>
                                    <p:set>
                                      <p:cBhvr>
                                        <p:cTn id="53" dur="1" fill="hold">
                                          <p:stCondLst>
                                            <p:cond delay="0"/>
                                          </p:stCondLst>
                                        </p:cTn>
                                        <p:tgtEl>
                                          <p:spTgt spid="17"/>
                                        </p:tgtEl>
                                        <p:attrNameLst>
                                          <p:attrName>style.visibility</p:attrName>
                                        </p:attrNameLst>
                                      </p:cBhvr>
                                      <p:to>
                                        <p:strVal val="visible"/>
                                      </p:to>
                                    </p:set>
                                    <p:animEffect transition="in" filter="wipe(left)">
                                      <p:cBhvr>
                                        <p:cTn id="54" dur="500"/>
                                        <p:tgtEl>
                                          <p:spTgt spid="17"/>
                                        </p:tgtEl>
                                      </p:cBhvr>
                                    </p:animEffect>
                                  </p:childTnLst>
                                </p:cTn>
                              </p:par>
                            </p:childTnLst>
                          </p:cTn>
                        </p:par>
                        <p:par>
                          <p:cTn id="55" fill="hold">
                            <p:stCondLst>
                              <p:cond delay="4550"/>
                            </p:stCondLst>
                            <p:childTnLst>
                              <p:par>
                                <p:cTn id="56" presetID="10"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xEl>
                                              <p:pRg st="0" end="0"/>
                                            </p:txEl>
                                          </p:spTgt>
                                        </p:tgtEl>
                                        <p:attrNameLst>
                                          <p:attrName>style.visibility</p:attrName>
                                        </p:attrNameLst>
                                      </p:cBhvr>
                                      <p:to>
                                        <p:strVal val="visible"/>
                                      </p:to>
                                    </p:set>
                                    <p:animEffect transition="in" filter="fade">
                                      <p:cBhvr>
                                        <p:cTn id="61" dur="500"/>
                                        <p:tgtEl>
                                          <p:spTgt spid="19">
                                            <p:txEl>
                                              <p:pRg st="0" end="0"/>
                                            </p:txEl>
                                          </p:spTgt>
                                        </p:tgtEl>
                                      </p:cBhvr>
                                    </p:animEffect>
                                  </p:childTnLst>
                                </p:cTn>
                              </p:par>
                            </p:childTnLst>
                          </p:cTn>
                        </p:par>
                        <p:par>
                          <p:cTn id="62" fill="hold">
                            <p:stCondLst>
                              <p:cond delay="5050"/>
                            </p:stCondLst>
                            <p:childTnLst>
                              <p:par>
                                <p:cTn id="63" presetID="10" presetClass="entr" presetSubtype="0"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1">
                                            <p:txEl>
                                              <p:pRg st="0" end="0"/>
                                            </p:txEl>
                                          </p:spTgt>
                                        </p:tgtEl>
                                        <p:attrNameLst>
                                          <p:attrName>style.visibility</p:attrName>
                                        </p:attrNameLst>
                                      </p:cBhvr>
                                      <p:to>
                                        <p:strVal val="visible"/>
                                      </p:to>
                                    </p:set>
                                    <p:animEffect transition="in" filter="fade">
                                      <p:cBhvr>
                                        <p:cTn id="68" dur="500"/>
                                        <p:tgtEl>
                                          <p:spTgt spid="21">
                                            <p:txEl>
                                              <p:pRg st="0" end="0"/>
                                            </p:txEl>
                                          </p:spTgt>
                                        </p:tgtEl>
                                      </p:cBhvr>
                                    </p:animEffect>
                                  </p:childTnLst>
                                </p:cTn>
                              </p:par>
                            </p:childTnLst>
                          </p:cTn>
                        </p:par>
                        <p:par>
                          <p:cTn id="69" fill="hold">
                            <p:stCondLst>
                              <p:cond delay="5550"/>
                            </p:stCondLst>
                            <p:childTnLst>
                              <p:par>
                                <p:cTn id="70" presetID="10" presetClass="entr" presetSubtype="0"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
                                            <p:txEl>
                                              <p:pRg st="0" end="0"/>
                                            </p:txEl>
                                          </p:spTgt>
                                        </p:tgtEl>
                                        <p:attrNameLst>
                                          <p:attrName>style.visibility</p:attrName>
                                        </p:attrNameLst>
                                      </p:cBhvr>
                                      <p:to>
                                        <p:strVal val="visible"/>
                                      </p:to>
                                    </p:set>
                                    <p:animEffect transition="in" filter="fade">
                                      <p:cBhvr>
                                        <p:cTn id="75"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 grpId="0" animBg="1"/>
      <p:bldP spid="6" grpId="0"/>
      <p:bldP spid="7" grpId="0"/>
      <p:bldP spid="8"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11" grpId="0">
        <p:tmplLst>
          <p:tmpl>
            <p:tnLst>
              <p:par>
                <p:cTn presetID="10" presetClass="entr" presetSubtype="0"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 grpId="0" animBg="1"/>
      <p:bldP spid="12" grpId="0" animBg="1"/>
      <p:bldP spid="13" grpId="0" animBg="1"/>
      <p:bldP spid="14" grpId="0" build="p">
        <p:tmplLst>
          <p:tmpl lvl="1">
            <p:tnLst>
              <p:par>
                <p:cTn presetID="10" presetClass="entr" presetSubtype="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4 Point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6" name="平行四辺形 5"/>
          <p:cNvSpPr/>
          <p:nvPr userDrawn="1"/>
        </p:nvSpPr>
        <p:spPr>
          <a:xfrm>
            <a:off x="568459" y="1659257"/>
            <a:ext cx="11236215" cy="1624523"/>
          </a:xfrm>
          <a:custGeom>
            <a:avLst/>
            <a:gdLst/>
            <a:ahLst/>
            <a:cxnLst/>
            <a:rect l="l" t="t" r="r" b="b"/>
            <a:pathLst>
              <a:path w="16852860" h="2436785">
                <a:moveTo>
                  <a:pt x="9379959" y="0"/>
                </a:moveTo>
                <a:lnTo>
                  <a:pt x="16852860" y="0"/>
                </a:lnTo>
                <a:lnTo>
                  <a:pt x="16852860" y="1305145"/>
                </a:lnTo>
                <a:lnTo>
                  <a:pt x="9387867" y="1305145"/>
                </a:lnTo>
                <a:lnTo>
                  <a:pt x="7129947" y="2436785"/>
                </a:lnTo>
                <a:lnTo>
                  <a:pt x="7029666" y="2436784"/>
                </a:lnTo>
                <a:lnTo>
                  <a:pt x="7029665" y="2436783"/>
                </a:lnTo>
                <a:lnTo>
                  <a:pt x="0" y="2436783"/>
                </a:lnTo>
                <a:lnTo>
                  <a:pt x="182937" y="2257589"/>
                </a:lnTo>
                <a:lnTo>
                  <a:pt x="7113947" y="2257589"/>
                </a:lnTo>
                <a:lnTo>
                  <a:pt x="9379959" y="8624"/>
                </a:lnTo>
                <a:close/>
              </a:path>
            </a:pathLst>
          </a:cu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平行四辺形 6"/>
          <p:cNvSpPr/>
          <p:nvPr userDrawn="1"/>
        </p:nvSpPr>
        <p:spPr>
          <a:xfrm>
            <a:off x="411927" y="2570743"/>
            <a:ext cx="11392747" cy="871703"/>
          </a:xfrm>
          <a:custGeom>
            <a:avLst/>
            <a:gdLst/>
            <a:ahLst/>
            <a:cxnLst/>
            <a:rect l="l" t="t" r="r" b="b"/>
            <a:pathLst>
              <a:path w="17087638" h="1307555">
                <a:moveTo>
                  <a:pt x="9617912" y="0"/>
                </a:moveTo>
                <a:lnTo>
                  <a:pt x="9617912" y="2410"/>
                </a:lnTo>
                <a:lnTo>
                  <a:pt x="17087638" y="2410"/>
                </a:lnTo>
                <a:lnTo>
                  <a:pt x="17087638" y="1307555"/>
                </a:lnTo>
                <a:lnTo>
                  <a:pt x="10542728" y="1307555"/>
                </a:lnTo>
                <a:lnTo>
                  <a:pt x="9614737" y="1307555"/>
                </a:lnTo>
                <a:lnTo>
                  <a:pt x="0" y="1307555"/>
                </a:lnTo>
                <a:lnTo>
                  <a:pt x="182937" y="1128361"/>
                </a:lnTo>
                <a:lnTo>
                  <a:pt x="7376830" y="1128361"/>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平行四辺形 6"/>
          <p:cNvSpPr/>
          <p:nvPr userDrawn="1"/>
        </p:nvSpPr>
        <p:spPr>
          <a:xfrm flipV="1">
            <a:off x="411927" y="3479356"/>
            <a:ext cx="11392747" cy="871703"/>
          </a:xfrm>
          <a:custGeom>
            <a:avLst/>
            <a:gdLst/>
            <a:ahLst/>
            <a:cxnLst/>
            <a:rect l="l" t="t" r="r" b="b"/>
            <a:pathLst>
              <a:path w="17087638" h="1307555">
                <a:moveTo>
                  <a:pt x="9617912" y="0"/>
                </a:moveTo>
                <a:lnTo>
                  <a:pt x="9617912" y="2410"/>
                </a:lnTo>
                <a:lnTo>
                  <a:pt x="17087638" y="2410"/>
                </a:lnTo>
                <a:lnTo>
                  <a:pt x="17087638" y="1307555"/>
                </a:lnTo>
                <a:lnTo>
                  <a:pt x="10542728" y="1307555"/>
                </a:lnTo>
                <a:lnTo>
                  <a:pt x="9614737" y="1307555"/>
                </a:lnTo>
                <a:lnTo>
                  <a:pt x="0" y="1307555"/>
                </a:lnTo>
                <a:lnTo>
                  <a:pt x="182937" y="1128361"/>
                </a:lnTo>
                <a:lnTo>
                  <a:pt x="7376830" y="1128361"/>
                </a:lnTo>
                <a:close/>
              </a:path>
            </a:pathLst>
          </a:cu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平行四辺形 5"/>
          <p:cNvSpPr/>
          <p:nvPr userDrawn="1"/>
        </p:nvSpPr>
        <p:spPr>
          <a:xfrm flipV="1">
            <a:off x="568459" y="3639085"/>
            <a:ext cx="11236215" cy="1624523"/>
          </a:xfrm>
          <a:custGeom>
            <a:avLst/>
            <a:gdLst/>
            <a:ahLst/>
            <a:cxnLst/>
            <a:rect l="l" t="t" r="r" b="b"/>
            <a:pathLst>
              <a:path w="16852860" h="2436785">
                <a:moveTo>
                  <a:pt x="9379959" y="0"/>
                </a:moveTo>
                <a:lnTo>
                  <a:pt x="16852860" y="0"/>
                </a:lnTo>
                <a:lnTo>
                  <a:pt x="16852860" y="1305145"/>
                </a:lnTo>
                <a:lnTo>
                  <a:pt x="9387867" y="1305145"/>
                </a:lnTo>
                <a:lnTo>
                  <a:pt x="7129947" y="2436785"/>
                </a:lnTo>
                <a:lnTo>
                  <a:pt x="7029666" y="2436784"/>
                </a:lnTo>
                <a:lnTo>
                  <a:pt x="7029665" y="2436783"/>
                </a:lnTo>
                <a:lnTo>
                  <a:pt x="0" y="2436783"/>
                </a:lnTo>
                <a:lnTo>
                  <a:pt x="182937" y="2257589"/>
                </a:lnTo>
                <a:lnTo>
                  <a:pt x="7113947" y="2257589"/>
                </a:lnTo>
                <a:lnTo>
                  <a:pt x="9379959" y="8624"/>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6" name="図プレースホルダー 7"/>
          <p:cNvSpPr>
            <a:spLocks noGrp="1"/>
          </p:cNvSpPr>
          <p:nvPr>
            <p:ph type="pic" sz="quarter" idx="16" hasCustomPrompt="1"/>
          </p:nvPr>
        </p:nvSpPr>
        <p:spPr>
          <a:xfrm>
            <a:off x="6966172" y="1835403"/>
            <a:ext cx="528902" cy="528856"/>
          </a:xfrm>
        </p:spPr>
        <p:txBody>
          <a:bodyPr>
            <a:normAutofit/>
          </a:bodyPr>
          <a:lstStyle>
            <a:lvl1pPr>
              <a:defRPr sz="1067"/>
            </a:lvl1pPr>
          </a:lstStyle>
          <a:p>
            <a:r>
              <a:rPr kumimoji="1" lang="en-US" altLang="ja-JP" smtClean="0"/>
              <a:t>ICON</a:t>
            </a:r>
            <a:endParaRPr kumimoji="1" lang="ja-JP" altLang="en-US"/>
          </a:p>
        </p:txBody>
      </p:sp>
      <p:sp>
        <p:nvSpPr>
          <p:cNvPr id="17" name="図プレースホルダー 7"/>
          <p:cNvSpPr>
            <a:spLocks noGrp="1"/>
          </p:cNvSpPr>
          <p:nvPr>
            <p:ph type="pic" sz="quarter" idx="17" hasCustomPrompt="1"/>
          </p:nvPr>
        </p:nvSpPr>
        <p:spPr>
          <a:xfrm>
            <a:off x="6966172" y="2736643"/>
            <a:ext cx="528902" cy="528856"/>
          </a:xfrm>
        </p:spPr>
        <p:txBody>
          <a:bodyPr>
            <a:normAutofit/>
          </a:bodyPr>
          <a:lstStyle>
            <a:lvl1pPr>
              <a:defRPr sz="1067"/>
            </a:lvl1pPr>
          </a:lstStyle>
          <a:p>
            <a:r>
              <a:rPr kumimoji="1" lang="en-US" altLang="ja-JP" smtClean="0"/>
              <a:t>ICON</a:t>
            </a:r>
            <a:endParaRPr kumimoji="1" lang="ja-JP" altLang="en-US"/>
          </a:p>
        </p:txBody>
      </p:sp>
      <p:sp>
        <p:nvSpPr>
          <p:cNvPr id="18" name="図プレースホルダー 7"/>
          <p:cNvSpPr>
            <a:spLocks noGrp="1"/>
          </p:cNvSpPr>
          <p:nvPr>
            <p:ph type="pic" sz="quarter" idx="18" hasCustomPrompt="1"/>
          </p:nvPr>
        </p:nvSpPr>
        <p:spPr>
          <a:xfrm>
            <a:off x="6966172" y="3637883"/>
            <a:ext cx="528902" cy="528856"/>
          </a:xfrm>
        </p:spPr>
        <p:txBody>
          <a:bodyPr>
            <a:normAutofit/>
          </a:bodyPr>
          <a:lstStyle>
            <a:lvl1pPr>
              <a:defRPr sz="1067"/>
            </a:lvl1pPr>
          </a:lstStyle>
          <a:p>
            <a:r>
              <a:rPr kumimoji="1" lang="en-US" altLang="ja-JP" smtClean="0"/>
              <a:t>ICON</a:t>
            </a:r>
            <a:endParaRPr kumimoji="1" lang="ja-JP" altLang="en-US"/>
          </a:p>
        </p:txBody>
      </p:sp>
      <p:sp>
        <p:nvSpPr>
          <p:cNvPr id="19" name="図プレースホルダー 7"/>
          <p:cNvSpPr>
            <a:spLocks noGrp="1"/>
          </p:cNvSpPr>
          <p:nvPr>
            <p:ph type="pic" sz="quarter" idx="19" hasCustomPrompt="1"/>
          </p:nvPr>
        </p:nvSpPr>
        <p:spPr>
          <a:xfrm>
            <a:off x="6966172" y="4539123"/>
            <a:ext cx="528902" cy="528856"/>
          </a:xfrm>
        </p:spPr>
        <p:txBody>
          <a:bodyPr>
            <a:normAutofit/>
          </a:bodyPr>
          <a:lstStyle>
            <a:lvl1pPr>
              <a:defRPr sz="1067"/>
            </a:lvl1pPr>
          </a:lstStyle>
          <a:p>
            <a:r>
              <a:rPr kumimoji="1" lang="en-US" altLang="ja-JP" smtClean="0"/>
              <a:t>ICON</a:t>
            </a:r>
            <a:endParaRPr kumimoji="1" lang="ja-JP" altLang="en-US"/>
          </a:p>
        </p:txBody>
      </p:sp>
      <p:sp>
        <p:nvSpPr>
          <p:cNvPr id="20" name="テキスト プレースホルダー 11"/>
          <p:cNvSpPr>
            <a:spLocks noGrp="1"/>
          </p:cNvSpPr>
          <p:nvPr>
            <p:ph type="body" sz="quarter" idx="31" hasCustomPrompt="1"/>
          </p:nvPr>
        </p:nvSpPr>
        <p:spPr>
          <a:xfrm>
            <a:off x="7544749" y="1710765"/>
            <a:ext cx="3982326" cy="788131"/>
          </a:xfrm>
        </p:spPr>
        <p:txBody>
          <a:bodyPr anchor="ctr">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32" hasCustomPrompt="1"/>
          </p:nvPr>
        </p:nvSpPr>
        <p:spPr>
          <a:xfrm>
            <a:off x="7544749" y="2623507"/>
            <a:ext cx="3982326" cy="788131"/>
          </a:xfrm>
        </p:spPr>
        <p:txBody>
          <a:bodyPr anchor="ctr">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33" hasCustomPrompt="1"/>
          </p:nvPr>
        </p:nvSpPr>
        <p:spPr>
          <a:xfrm>
            <a:off x="7544749" y="3532120"/>
            <a:ext cx="3982326" cy="788131"/>
          </a:xfrm>
        </p:spPr>
        <p:txBody>
          <a:bodyPr anchor="ctr">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34" hasCustomPrompt="1"/>
          </p:nvPr>
        </p:nvSpPr>
        <p:spPr>
          <a:xfrm>
            <a:off x="7544749" y="4441069"/>
            <a:ext cx="3982326" cy="788131"/>
          </a:xfrm>
        </p:spPr>
        <p:txBody>
          <a:bodyPr anchor="ctr">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24" name="テキスト プレースホルダー 11"/>
          <p:cNvSpPr>
            <a:spLocks noGrp="1"/>
          </p:cNvSpPr>
          <p:nvPr>
            <p:ph type="body" sz="quarter" idx="14" hasCustomPrompt="1"/>
          </p:nvPr>
        </p:nvSpPr>
        <p:spPr>
          <a:xfrm>
            <a:off x="694931" y="1659258"/>
            <a:ext cx="4560902" cy="1475429"/>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15" hasCustomPrompt="1"/>
          </p:nvPr>
        </p:nvSpPr>
        <p:spPr>
          <a:xfrm>
            <a:off x="694931" y="3856004"/>
            <a:ext cx="4560902" cy="1703233"/>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90839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250"/>
                            </p:stCondLst>
                            <p:childTnLst>
                              <p:par>
                                <p:cTn id="16" presetID="22" presetClass="entr" presetSubtype="8" fill="hold" grpId="0" nodeType="afterEffect">
                                  <p:stCondLst>
                                    <p:cond delay="25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xEl>
                                              <p:pRg st="0" end="0"/>
                                            </p:txEl>
                                          </p:spTgt>
                                        </p:tgtEl>
                                        <p:attrNameLst>
                                          <p:attrName>style.visibility</p:attrName>
                                        </p:attrNameLst>
                                      </p:cBhvr>
                                      <p:to>
                                        <p:strVal val="visible"/>
                                      </p:to>
                                    </p:set>
                                    <p:animEffect transition="in" filter="fade">
                                      <p:cBhvr>
                                        <p:cTn id="25" dur="500"/>
                                        <p:tgtEl>
                                          <p:spTgt spid="21">
                                            <p:txEl>
                                              <p:pRg st="0" end="0"/>
                                            </p:txEl>
                                          </p:spTgt>
                                        </p:tgtEl>
                                      </p:cBhvr>
                                    </p:animEffect>
                                  </p:childTnLst>
                                </p:cTn>
                              </p:par>
                            </p:childTnLst>
                          </p:cTn>
                        </p:par>
                        <p:par>
                          <p:cTn id="26" fill="hold">
                            <p:stCondLst>
                              <p:cond delay="2500"/>
                            </p:stCondLst>
                            <p:childTnLst>
                              <p:par>
                                <p:cTn id="27" presetID="22" presetClass="entr" presetSubtype="8" fill="hold" grpId="0" nodeType="after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325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xEl>
                                              <p:pRg st="0" end="0"/>
                                            </p:txEl>
                                          </p:spTgt>
                                        </p:tgtEl>
                                        <p:attrNameLst>
                                          <p:attrName>style.visibility</p:attrName>
                                        </p:attrNameLst>
                                      </p:cBhvr>
                                      <p:to>
                                        <p:strVal val="visible"/>
                                      </p:to>
                                    </p:set>
                                    <p:animEffect transition="in" filter="fade">
                                      <p:cBhvr>
                                        <p:cTn id="36" dur="500"/>
                                        <p:tgtEl>
                                          <p:spTgt spid="22">
                                            <p:txEl>
                                              <p:pRg st="0" end="0"/>
                                            </p:txEl>
                                          </p:spTgt>
                                        </p:tgtEl>
                                      </p:cBhvr>
                                    </p:animEffect>
                                  </p:childTnLst>
                                </p:cTn>
                              </p:par>
                            </p:childTnLst>
                          </p:cTn>
                        </p:par>
                        <p:par>
                          <p:cTn id="37" fill="hold">
                            <p:stCondLst>
                              <p:cond delay="3750"/>
                            </p:stCondLst>
                            <p:childTnLst>
                              <p:par>
                                <p:cTn id="38" presetID="22" presetClass="entr" presetSubtype="8" fill="hold" grpId="0" nodeType="afterEffect">
                                  <p:stCondLst>
                                    <p:cond delay="25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500"/>
                                        <p:tgtEl>
                                          <p:spTgt spid="12"/>
                                        </p:tgtEl>
                                      </p:cBhvr>
                                    </p:animEffect>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
                                            <p:txEl>
                                              <p:pRg st="0" end="0"/>
                                            </p:txEl>
                                          </p:spTgt>
                                        </p:tgtEl>
                                        <p:attrNameLst>
                                          <p:attrName>style.visibility</p:attrName>
                                        </p:attrNameLst>
                                      </p:cBhvr>
                                      <p:to>
                                        <p:strVal val="visible"/>
                                      </p:to>
                                    </p:set>
                                    <p:animEffect transition="in" filter="fade">
                                      <p:cBhvr>
                                        <p:cTn id="47" dur="500"/>
                                        <p:tgtEl>
                                          <p:spTgt spid="23">
                                            <p:txEl>
                                              <p:pRg st="0" end="0"/>
                                            </p:txEl>
                                          </p:spTgt>
                                        </p:tgtEl>
                                      </p:cBhvr>
                                    </p:animEffect>
                                  </p:childTnLst>
                                </p:cTn>
                              </p:par>
                            </p:childTnLst>
                          </p:cTn>
                        </p:par>
                        <p:par>
                          <p:cTn id="48" fill="hold">
                            <p:stCondLst>
                              <p:cond delay="5000"/>
                            </p:stCondLst>
                            <p:childTnLst>
                              <p:par>
                                <p:cTn id="49" presetID="2" presetClass="entr" presetSubtype="8" decel="100000" fill="hold" grpId="0" nodeType="afterEffect">
                                  <p:stCondLst>
                                    <p:cond delay="0"/>
                                  </p:stCondLst>
                                  <p:iterate type="wd">
                                    <p:tmPct val="10000"/>
                                  </p:iterate>
                                  <p:childTnLst>
                                    <p:set>
                                      <p:cBhvr>
                                        <p:cTn id="50" dur="1" fill="hold">
                                          <p:stCondLst>
                                            <p:cond delay="0"/>
                                          </p:stCondLst>
                                        </p:cTn>
                                        <p:tgtEl>
                                          <p:spTgt spid="24">
                                            <p:txEl>
                                              <p:pRg st="0" end="0"/>
                                            </p:txEl>
                                          </p:spTgt>
                                        </p:tgtEl>
                                        <p:attrNameLst>
                                          <p:attrName>style.visibility</p:attrName>
                                        </p:attrNameLst>
                                      </p:cBhvr>
                                      <p:to>
                                        <p:strVal val="visible"/>
                                      </p:to>
                                    </p:set>
                                    <p:anim calcmode="lin" valueType="num">
                                      <p:cBhvr additive="base">
                                        <p:cTn id="5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5550"/>
                            </p:stCondLst>
                            <p:childTnLst>
                              <p:par>
                                <p:cTn id="54" presetID="2" presetClass="entr" presetSubtype="8" decel="100000" fill="hold" grpId="0" nodeType="after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 calcmode="lin" valueType="num">
                                      <p:cBhvr additive="base">
                                        <p:cTn id="56"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2" grpId="0" animBg="1"/>
      <p:bldP spid="16" grpId="0"/>
      <p:bldP spid="17" grpId="0"/>
      <p:bldP spid="18" grpId="0"/>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5 Images">
    <p:spTree>
      <p:nvGrpSpPr>
        <p:cNvPr id="1" name=""/>
        <p:cNvGrpSpPr/>
        <p:nvPr/>
      </p:nvGrpSpPr>
      <p:grpSpPr>
        <a:xfrm>
          <a:off x="0" y="0"/>
          <a:ext cx="0" cy="0"/>
          <a:chOff x="0" y="0"/>
          <a:chExt cx="0" cy="0"/>
        </a:xfrm>
      </p:grpSpPr>
      <p:sp>
        <p:nvSpPr>
          <p:cNvPr id="6" name="図プレースホルダー 5"/>
          <p:cNvSpPr>
            <a:spLocks noGrp="1"/>
          </p:cNvSpPr>
          <p:nvPr>
            <p:ph type="pic" sz="quarter" idx="12" hasCustomPrompt="1"/>
          </p:nvPr>
        </p:nvSpPr>
        <p:spPr>
          <a:xfrm>
            <a:off x="415514" y="1328767"/>
            <a:ext cx="2229803" cy="3840427"/>
          </a:xfrm>
        </p:spPr>
        <p:txBody>
          <a:bodyPr/>
          <a:lstStyle>
            <a:lvl1pPr>
              <a:defRPr/>
            </a:lvl1pPr>
          </a:lstStyle>
          <a:p>
            <a:r>
              <a:rPr kumimoji="1" lang="en-US" altLang="ja-JP" smtClean="0"/>
              <a:t>Add an image</a:t>
            </a:r>
            <a:endParaRPr kumimoji="1" lang="ja-JP" altLang="en-US"/>
          </a:p>
        </p:txBody>
      </p:sp>
      <p:sp>
        <p:nvSpPr>
          <p:cNvPr id="7" name="図プレースホルダー 5"/>
          <p:cNvSpPr>
            <a:spLocks noGrp="1"/>
          </p:cNvSpPr>
          <p:nvPr>
            <p:ph type="pic" sz="quarter" idx="13" hasCustomPrompt="1"/>
          </p:nvPr>
        </p:nvSpPr>
        <p:spPr>
          <a:xfrm>
            <a:off x="2697136" y="1328767"/>
            <a:ext cx="2229803" cy="3840427"/>
          </a:xfrm>
        </p:spPr>
        <p:txBody>
          <a:bodyPr/>
          <a:lstStyle>
            <a:lvl1pPr>
              <a:defRPr/>
            </a:lvl1pPr>
          </a:lstStyle>
          <a:p>
            <a:r>
              <a:rPr kumimoji="1" lang="en-US" altLang="ja-JP" smtClean="0"/>
              <a:t>Add an image</a:t>
            </a:r>
            <a:endParaRPr kumimoji="1" lang="ja-JP" altLang="en-US"/>
          </a:p>
        </p:txBody>
      </p:sp>
      <p:sp>
        <p:nvSpPr>
          <p:cNvPr id="8" name="図プレースホルダー 5"/>
          <p:cNvSpPr>
            <a:spLocks noGrp="1"/>
          </p:cNvSpPr>
          <p:nvPr>
            <p:ph type="pic" sz="quarter" idx="14" hasCustomPrompt="1"/>
          </p:nvPr>
        </p:nvSpPr>
        <p:spPr>
          <a:xfrm>
            <a:off x="4978758" y="1328767"/>
            <a:ext cx="2229803" cy="3840427"/>
          </a:xfrm>
        </p:spPr>
        <p:txBody>
          <a:bodyPr/>
          <a:lstStyle>
            <a:lvl1pPr>
              <a:defRPr/>
            </a:lvl1pPr>
          </a:lstStyle>
          <a:p>
            <a:r>
              <a:rPr kumimoji="1" lang="en-US" altLang="ja-JP" smtClean="0"/>
              <a:t>Add an image</a:t>
            </a:r>
            <a:endParaRPr kumimoji="1" lang="ja-JP" altLang="en-US"/>
          </a:p>
        </p:txBody>
      </p:sp>
      <p:sp>
        <p:nvSpPr>
          <p:cNvPr id="9" name="図プレースホルダー 5"/>
          <p:cNvSpPr>
            <a:spLocks noGrp="1"/>
          </p:cNvSpPr>
          <p:nvPr>
            <p:ph type="pic" sz="quarter" idx="15" hasCustomPrompt="1"/>
          </p:nvPr>
        </p:nvSpPr>
        <p:spPr>
          <a:xfrm>
            <a:off x="7260380" y="1328767"/>
            <a:ext cx="2229803" cy="3840427"/>
          </a:xfrm>
        </p:spPr>
        <p:txBody>
          <a:bodyPr/>
          <a:lstStyle>
            <a:lvl1pPr>
              <a:defRPr/>
            </a:lvl1pPr>
          </a:lstStyle>
          <a:p>
            <a:r>
              <a:rPr kumimoji="1" lang="en-US" altLang="ja-JP" smtClean="0"/>
              <a:t>Add an image</a:t>
            </a:r>
            <a:endParaRPr kumimoji="1" lang="ja-JP" altLang="en-US"/>
          </a:p>
        </p:txBody>
      </p:sp>
      <p:sp>
        <p:nvSpPr>
          <p:cNvPr id="10" name="図プレースホルダー 5"/>
          <p:cNvSpPr>
            <a:spLocks noGrp="1"/>
          </p:cNvSpPr>
          <p:nvPr>
            <p:ph type="pic" sz="quarter" idx="16" hasCustomPrompt="1"/>
          </p:nvPr>
        </p:nvSpPr>
        <p:spPr>
          <a:xfrm>
            <a:off x="9542001" y="1328767"/>
            <a:ext cx="2229803" cy="3840427"/>
          </a:xfrm>
        </p:spPr>
        <p:txBody>
          <a:bodyPr/>
          <a:lstStyle>
            <a:lvl1pPr>
              <a:defRPr/>
            </a:lvl1pPr>
          </a:lstStyle>
          <a:p>
            <a:r>
              <a:rPr kumimoji="1" lang="en-US" altLang="ja-JP" smtClean="0"/>
              <a:t>Add an image</a:t>
            </a:r>
            <a:endParaRPr kumimoji="1" lang="ja-JP" altLang="en-US"/>
          </a:p>
        </p:txBody>
      </p:sp>
      <p:sp>
        <p:nvSpPr>
          <p:cNvPr id="15" name="図プレースホルダー 14"/>
          <p:cNvSpPr>
            <a:spLocks noGrp="1"/>
          </p:cNvSpPr>
          <p:nvPr>
            <p:ph type="pic" sz="quarter" idx="33" hasCustomPrompt="1"/>
          </p:nvPr>
        </p:nvSpPr>
        <p:spPr>
          <a:xfrm>
            <a:off x="939266" y="4809153"/>
            <a:ext cx="1706051" cy="361859"/>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smtClean="0"/>
              <a:t> </a:t>
            </a:r>
            <a:endParaRPr kumimoji="1" lang="ja-JP" altLang="en-US"/>
          </a:p>
        </p:txBody>
      </p:sp>
      <p:sp>
        <p:nvSpPr>
          <p:cNvPr id="2" name="タイトル 1"/>
          <p:cNvSpPr>
            <a:spLocks noGrp="1"/>
          </p:cNvSpPr>
          <p:nvPr>
            <p:ph type="title" hasCustomPrompt="1"/>
          </p:nvPr>
        </p:nvSpPr>
        <p:spPr>
          <a:xfrm>
            <a:off x="394871" y="128634"/>
            <a:ext cx="11162209" cy="750083"/>
          </a:xfrm>
          <a:prstGeom prst="rect">
            <a:avLst/>
          </a:prstGeom>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11" name="テキスト プレースホルダー 11"/>
          <p:cNvSpPr>
            <a:spLocks noGrp="1"/>
          </p:cNvSpPr>
          <p:nvPr>
            <p:ph type="body" sz="quarter" idx="32" hasCustomPrompt="1"/>
          </p:nvPr>
        </p:nvSpPr>
        <p:spPr>
          <a:xfrm>
            <a:off x="1970184" y="5349214"/>
            <a:ext cx="8251633" cy="870097"/>
          </a:xfrm>
        </p:spPr>
        <p:txBody>
          <a:bodyPr anchor="t">
            <a:noAutofit/>
          </a:bodyPr>
          <a:lstStyle>
            <a:lvl1pPr algn="ctr">
              <a:lnSpc>
                <a:spcPct val="12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16" name="図プレースホルダー 14"/>
          <p:cNvSpPr>
            <a:spLocks noGrp="1"/>
          </p:cNvSpPr>
          <p:nvPr>
            <p:ph type="pic" sz="quarter" idx="34" hasCustomPrompt="1"/>
          </p:nvPr>
        </p:nvSpPr>
        <p:spPr>
          <a:xfrm>
            <a:off x="3220888" y="4809153"/>
            <a:ext cx="1706051" cy="361859"/>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smtClean="0"/>
              <a:t> </a:t>
            </a:r>
            <a:endParaRPr kumimoji="1" lang="ja-JP" altLang="en-US"/>
          </a:p>
        </p:txBody>
      </p:sp>
      <p:sp>
        <p:nvSpPr>
          <p:cNvPr id="17" name="図プレースホルダー 14"/>
          <p:cNvSpPr>
            <a:spLocks noGrp="1"/>
          </p:cNvSpPr>
          <p:nvPr>
            <p:ph type="pic" sz="quarter" idx="35" hasCustomPrompt="1"/>
          </p:nvPr>
        </p:nvSpPr>
        <p:spPr>
          <a:xfrm>
            <a:off x="5502510" y="4809153"/>
            <a:ext cx="1706051" cy="361859"/>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smtClean="0"/>
              <a:t> </a:t>
            </a:r>
            <a:endParaRPr kumimoji="1" lang="ja-JP" altLang="en-US"/>
          </a:p>
        </p:txBody>
      </p:sp>
      <p:sp>
        <p:nvSpPr>
          <p:cNvPr id="18" name="図プレースホルダー 14"/>
          <p:cNvSpPr>
            <a:spLocks noGrp="1"/>
          </p:cNvSpPr>
          <p:nvPr>
            <p:ph type="pic" sz="quarter" idx="36" hasCustomPrompt="1"/>
          </p:nvPr>
        </p:nvSpPr>
        <p:spPr>
          <a:xfrm>
            <a:off x="7784132" y="4809153"/>
            <a:ext cx="1706051" cy="361859"/>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smtClean="0"/>
              <a:t> </a:t>
            </a:r>
            <a:endParaRPr kumimoji="1" lang="ja-JP" altLang="en-US"/>
          </a:p>
        </p:txBody>
      </p:sp>
      <p:sp>
        <p:nvSpPr>
          <p:cNvPr id="19" name="図プレースホルダー 14"/>
          <p:cNvSpPr>
            <a:spLocks noGrp="1"/>
          </p:cNvSpPr>
          <p:nvPr>
            <p:ph type="pic" sz="quarter" idx="37" hasCustomPrompt="1"/>
          </p:nvPr>
        </p:nvSpPr>
        <p:spPr>
          <a:xfrm>
            <a:off x="10065753" y="4809153"/>
            <a:ext cx="1706051" cy="361859"/>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smtClean="0"/>
              <a:t> </a:t>
            </a:r>
            <a:endParaRPr kumimoji="1" lang="ja-JP" altLang="en-US"/>
          </a:p>
        </p:txBody>
      </p:sp>
    </p:spTree>
    <p:extLst>
      <p:ext uri="{BB962C8B-B14F-4D97-AF65-F5344CB8AC3E}">
        <p14:creationId xmlns:p14="http://schemas.microsoft.com/office/powerpoint/2010/main" val="203945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par>
                          <p:cTn id="39" fill="hold">
                            <p:stCondLst>
                              <p:cond delay="2500"/>
                            </p:stCondLst>
                            <p:childTnLst>
                              <p:par>
                                <p:cTn id="40" presetID="2" presetClass="entr" presetSubtype="4" decel="100000" fill="hold" grpId="0" nodeType="afterEffect">
                                  <p:stCondLst>
                                    <p:cond delay="50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5" grpId="0" animBg="1"/>
      <p:bldP spid="11" grpId="0"/>
      <p:bldP spid="16" grpId="0" animBg="1"/>
      <p:bldP spid="17" grpId="0" animBg="1"/>
      <p:bldP spid="18" grpId="0" animBg="1"/>
      <p:bldP spid="19" grpId="0" animBg="1"/>
    </p:bld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Step">
    <p:spTree>
      <p:nvGrpSpPr>
        <p:cNvPr id="1" name=""/>
        <p:cNvGrpSpPr/>
        <p:nvPr/>
      </p:nvGrpSpPr>
      <p:grpSpPr>
        <a:xfrm>
          <a:off x="0" y="0"/>
          <a:ext cx="0" cy="0"/>
          <a:chOff x="0" y="0"/>
          <a:chExt cx="0" cy="0"/>
        </a:xfrm>
      </p:grpSpPr>
      <p:cxnSp>
        <p:nvCxnSpPr>
          <p:cNvPr id="33" name="直線コネクタ 32"/>
          <p:cNvCxnSpPr/>
          <p:nvPr userDrawn="1"/>
        </p:nvCxnSpPr>
        <p:spPr>
          <a:xfrm flipH="1">
            <a:off x="4796" y="5087803"/>
            <a:ext cx="6173516"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正方形/長方形 5"/>
          <p:cNvSpPr/>
          <p:nvPr userDrawn="1"/>
        </p:nvSpPr>
        <p:spPr>
          <a:xfrm rot="18000000">
            <a:off x="5095042" y="5698839"/>
            <a:ext cx="1961707" cy="965144"/>
          </a:xfrm>
          <a:custGeom>
            <a:avLst/>
            <a:gdLst/>
            <a:ahLst/>
            <a:cxnLst/>
            <a:rect l="l" t="t" r="r" b="b"/>
            <a:pathLst>
              <a:path w="2942561" h="1447590">
                <a:moveTo>
                  <a:pt x="2942561" y="0"/>
                </a:moveTo>
                <a:lnTo>
                  <a:pt x="2942561" y="1447590"/>
                </a:lnTo>
                <a:lnTo>
                  <a:pt x="2024614" y="1447590"/>
                </a:lnTo>
                <a:cubicBezTo>
                  <a:pt x="1725966" y="1164530"/>
                  <a:pt x="1322349" y="991867"/>
                  <a:pt x="878406" y="991867"/>
                </a:cubicBezTo>
                <a:cubicBezTo>
                  <a:pt x="741840" y="991867"/>
                  <a:pt x="609089" y="1008206"/>
                  <a:pt x="482485" y="1040920"/>
                </a:cubicBezTo>
                <a:lnTo>
                  <a:pt x="0" y="205230"/>
                </a:lnTo>
                <a:cubicBezTo>
                  <a:pt x="254597" y="364578"/>
                  <a:pt x="555858" y="455722"/>
                  <a:pt x="878406" y="455722"/>
                </a:cubicBezTo>
                <a:cubicBezTo>
                  <a:pt x="1322350" y="455722"/>
                  <a:pt x="1725965" y="283060"/>
                  <a:pt x="2024613" y="0"/>
                </a:cubicBezTo>
                <a:close/>
              </a:path>
            </a:pathLst>
          </a:cu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正方形/長方形 5"/>
          <p:cNvSpPr/>
          <p:nvPr userDrawn="1"/>
        </p:nvSpPr>
        <p:spPr>
          <a:xfrm rot="8100000">
            <a:off x="4694779" y="2603621"/>
            <a:ext cx="1913441" cy="670889"/>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正方形/長方形 5"/>
          <p:cNvSpPr/>
          <p:nvPr userDrawn="1"/>
        </p:nvSpPr>
        <p:spPr>
          <a:xfrm rot="2864116">
            <a:off x="4935235" y="1342476"/>
            <a:ext cx="1601341" cy="561558"/>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 name="円/楕円 1"/>
          <p:cNvSpPr/>
          <p:nvPr userDrawn="1"/>
        </p:nvSpPr>
        <p:spPr>
          <a:xfrm>
            <a:off x="5762274" y="1687964"/>
            <a:ext cx="1150848" cy="1150748"/>
          </a:xfrm>
          <a:prstGeom prst="ellipse">
            <a:avLst/>
          </a:prstGeom>
          <a:solidFill>
            <a:schemeClr val="bg1">
              <a:lumMod val="95000"/>
            </a:schemeClr>
          </a:solidFill>
          <a:ln w="127000" cmpd="sng">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5" name="円/楕円 4"/>
          <p:cNvSpPr/>
          <p:nvPr userDrawn="1"/>
        </p:nvSpPr>
        <p:spPr>
          <a:xfrm>
            <a:off x="4668483" y="549698"/>
            <a:ext cx="983015" cy="982930"/>
          </a:xfrm>
          <a:prstGeom prst="ellipse">
            <a:avLst/>
          </a:prstGeom>
          <a:solidFill>
            <a:schemeClr val="bg1">
              <a:lumMod val="95000"/>
            </a:schemeClr>
          </a:solidFill>
          <a:ln w="127000" cmpd="sng">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正方形/長方形 5"/>
          <p:cNvSpPr/>
          <p:nvPr userDrawn="1"/>
        </p:nvSpPr>
        <p:spPr>
          <a:xfrm rot="2700000">
            <a:off x="4577804" y="4085865"/>
            <a:ext cx="2165379" cy="759355"/>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円/楕円 10"/>
          <p:cNvSpPr/>
          <p:nvPr userDrawn="1"/>
        </p:nvSpPr>
        <p:spPr>
          <a:xfrm>
            <a:off x="4205574" y="3009688"/>
            <a:ext cx="1319048" cy="1318934"/>
          </a:xfrm>
          <a:prstGeom prst="ellipse">
            <a:avLst/>
          </a:prstGeom>
          <a:solidFill>
            <a:schemeClr val="bg1">
              <a:lumMod val="95000"/>
            </a:schemeClr>
          </a:solidFill>
          <a:ln w="127000" cmpd="sng">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円/楕円 11"/>
          <p:cNvSpPr/>
          <p:nvPr userDrawn="1"/>
        </p:nvSpPr>
        <p:spPr>
          <a:xfrm>
            <a:off x="5774941" y="4584510"/>
            <a:ext cx="1553544" cy="1553409"/>
          </a:xfrm>
          <a:prstGeom prst="ellipse">
            <a:avLst/>
          </a:prstGeom>
          <a:solidFill>
            <a:schemeClr val="bg1">
              <a:lumMod val="95000"/>
            </a:schemeClr>
          </a:solidFill>
          <a:ln w="1270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フッター プレースホルダー 2"/>
          <p:cNvSpPr>
            <a:spLocks noGrp="1"/>
          </p:cNvSpPr>
          <p:nvPr userDrawn="1">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userDrawn="1">
            <p:ph type="sldNum" sz="quarter" idx="11"/>
          </p:nvPr>
        </p:nvSpPr>
        <p:spPr/>
        <p:txBody>
          <a:bodyPr/>
          <a:lstStyle/>
          <a:p>
            <a:fld id="{387164BF-D67A-46C0-81D2-5BAF67C00C80}" type="slidenum">
              <a:rPr lang="en-US" smtClean="0"/>
              <a:pPr/>
              <a:t>‹#›</a:t>
            </a:fld>
            <a:endParaRPr lang="en-US"/>
          </a:p>
        </p:txBody>
      </p:sp>
      <p:sp>
        <p:nvSpPr>
          <p:cNvPr id="17" name="円弧 16"/>
          <p:cNvSpPr/>
          <p:nvPr userDrawn="1"/>
        </p:nvSpPr>
        <p:spPr>
          <a:xfrm rot="2700000">
            <a:off x="5731023" y="1603208"/>
            <a:ext cx="1320146" cy="1320261"/>
          </a:xfrm>
          <a:prstGeom prst="arc">
            <a:avLst>
              <a:gd name="adj1" fmla="val 16200000"/>
              <a:gd name="adj2" fmla="val 20392033"/>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sp>
        <p:nvSpPr>
          <p:cNvPr id="18" name="円弧 17"/>
          <p:cNvSpPr/>
          <p:nvPr userDrawn="1"/>
        </p:nvSpPr>
        <p:spPr>
          <a:xfrm rot="2700000">
            <a:off x="4548985" y="418576"/>
            <a:ext cx="1255357" cy="1255466"/>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sp>
        <p:nvSpPr>
          <p:cNvPr id="19" name="円弧 18"/>
          <p:cNvSpPr/>
          <p:nvPr userDrawn="1"/>
        </p:nvSpPr>
        <p:spPr>
          <a:xfrm rot="2700000">
            <a:off x="5638678" y="4446504"/>
            <a:ext cx="1844059" cy="1844219"/>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sp>
        <p:nvSpPr>
          <p:cNvPr id="20" name="円弧 19"/>
          <p:cNvSpPr/>
          <p:nvPr userDrawn="1"/>
        </p:nvSpPr>
        <p:spPr>
          <a:xfrm rot="2700000">
            <a:off x="4084944" y="2874062"/>
            <a:ext cx="1590048" cy="1590186"/>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cxnSp>
        <p:nvCxnSpPr>
          <p:cNvPr id="22" name="直線コネクタ 21"/>
          <p:cNvCxnSpPr/>
          <p:nvPr userDrawn="1"/>
        </p:nvCxnSpPr>
        <p:spPr>
          <a:xfrm>
            <a:off x="5614323" y="579701"/>
            <a:ext cx="1080288"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userDrawn="1"/>
        </p:nvCxnSpPr>
        <p:spPr>
          <a:xfrm>
            <a:off x="6865576" y="1779834"/>
            <a:ext cx="560399"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userDrawn="1"/>
        </p:nvCxnSpPr>
        <p:spPr>
          <a:xfrm>
            <a:off x="5457530" y="3099981"/>
            <a:ext cx="1688245"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userDrawn="1"/>
        </p:nvCxnSpPr>
        <p:spPr>
          <a:xfrm>
            <a:off x="7234643" y="4690157"/>
            <a:ext cx="315062"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sp>
        <p:nvSpPr>
          <p:cNvPr id="30" name="テキスト プレースホルダー 11"/>
          <p:cNvSpPr>
            <a:spLocks noGrp="1"/>
          </p:cNvSpPr>
          <p:nvPr userDrawn="1">
            <p:ph type="body" sz="quarter" idx="26" hasCustomPrompt="1"/>
          </p:nvPr>
        </p:nvSpPr>
        <p:spPr>
          <a:xfrm>
            <a:off x="6726125" y="218644"/>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31" name="テキスト プレースホルダー 11"/>
          <p:cNvSpPr>
            <a:spLocks noGrp="1"/>
          </p:cNvSpPr>
          <p:nvPr userDrawn="1">
            <p:ph type="body" sz="quarter" idx="28" hasCustomPrompt="1"/>
          </p:nvPr>
        </p:nvSpPr>
        <p:spPr>
          <a:xfrm>
            <a:off x="6726125" y="698697"/>
            <a:ext cx="4110813" cy="690077"/>
          </a:xfrm>
        </p:spPr>
        <p:txBody>
          <a:bodyPr anchor="t">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32" name="テキスト プレースホルダー 11"/>
          <p:cNvSpPr>
            <a:spLocks noGrp="1"/>
          </p:cNvSpPr>
          <p:nvPr userDrawn="1">
            <p:ph type="body" sz="quarter" idx="14" hasCustomPrompt="1"/>
          </p:nvPr>
        </p:nvSpPr>
        <p:spPr>
          <a:xfrm>
            <a:off x="391080" y="3612374"/>
            <a:ext cx="4020796" cy="1475429"/>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35" name="テキスト プレースホルダー 11"/>
          <p:cNvSpPr>
            <a:spLocks noGrp="1"/>
          </p:cNvSpPr>
          <p:nvPr userDrawn="1">
            <p:ph type="body" sz="quarter" idx="15" hasCustomPrompt="1"/>
          </p:nvPr>
        </p:nvSpPr>
        <p:spPr>
          <a:xfrm>
            <a:off x="413758" y="5117644"/>
            <a:ext cx="4932093" cy="1311690"/>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
        <p:nvSpPr>
          <p:cNvPr id="36" name="テキスト プレースホルダー 11"/>
          <p:cNvSpPr>
            <a:spLocks noGrp="1"/>
          </p:cNvSpPr>
          <p:nvPr userDrawn="1">
            <p:ph type="body" sz="quarter" idx="29" hasCustomPrompt="1"/>
          </p:nvPr>
        </p:nvSpPr>
        <p:spPr>
          <a:xfrm>
            <a:off x="7446267" y="1418777"/>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37" name="テキスト プレースホルダー 11"/>
          <p:cNvSpPr>
            <a:spLocks noGrp="1"/>
          </p:cNvSpPr>
          <p:nvPr userDrawn="1">
            <p:ph type="body" sz="quarter" idx="30" hasCustomPrompt="1"/>
          </p:nvPr>
        </p:nvSpPr>
        <p:spPr>
          <a:xfrm>
            <a:off x="7446267" y="1898830"/>
            <a:ext cx="4080807" cy="690077"/>
          </a:xfrm>
        </p:spPr>
        <p:txBody>
          <a:bodyPr anchor="t">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39" name="テキスト プレースホルダー 11"/>
          <p:cNvSpPr>
            <a:spLocks noGrp="1"/>
          </p:cNvSpPr>
          <p:nvPr userDrawn="1">
            <p:ph type="body" sz="quarter" idx="31" hasCustomPrompt="1"/>
          </p:nvPr>
        </p:nvSpPr>
        <p:spPr>
          <a:xfrm>
            <a:off x="7176214" y="2738924"/>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40" name="テキスト プレースホルダー 11"/>
          <p:cNvSpPr>
            <a:spLocks noGrp="1"/>
          </p:cNvSpPr>
          <p:nvPr userDrawn="1">
            <p:ph type="body" sz="quarter" idx="32" hasCustomPrompt="1"/>
          </p:nvPr>
        </p:nvSpPr>
        <p:spPr>
          <a:xfrm>
            <a:off x="7176214" y="3218977"/>
            <a:ext cx="4080807" cy="690077"/>
          </a:xfrm>
        </p:spPr>
        <p:txBody>
          <a:bodyPr anchor="t">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43" name="テキスト プレースホルダー 11"/>
          <p:cNvSpPr>
            <a:spLocks noGrp="1"/>
          </p:cNvSpPr>
          <p:nvPr userDrawn="1">
            <p:ph type="body" sz="quarter" idx="33" hasCustomPrompt="1"/>
          </p:nvPr>
        </p:nvSpPr>
        <p:spPr>
          <a:xfrm>
            <a:off x="7626303" y="4329101"/>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44" name="テキスト プレースホルダー 11"/>
          <p:cNvSpPr>
            <a:spLocks noGrp="1"/>
          </p:cNvSpPr>
          <p:nvPr userDrawn="1">
            <p:ph type="body" sz="quarter" idx="34" hasCustomPrompt="1"/>
          </p:nvPr>
        </p:nvSpPr>
        <p:spPr>
          <a:xfrm>
            <a:off x="7626303" y="4809154"/>
            <a:ext cx="4080807" cy="690077"/>
          </a:xfrm>
        </p:spPr>
        <p:txBody>
          <a:bodyPr anchor="t">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46" name="図プレースホルダー 7"/>
          <p:cNvSpPr>
            <a:spLocks noGrp="1"/>
          </p:cNvSpPr>
          <p:nvPr userDrawn="1">
            <p:ph type="pic" sz="quarter" idx="16" hasCustomPrompt="1"/>
          </p:nvPr>
        </p:nvSpPr>
        <p:spPr>
          <a:xfrm>
            <a:off x="4930546" y="788707"/>
            <a:ext cx="475317" cy="475276"/>
          </a:xfrm>
        </p:spPr>
        <p:txBody>
          <a:bodyPr>
            <a:normAutofit/>
          </a:bodyPr>
          <a:lstStyle>
            <a:lvl1pPr>
              <a:defRPr sz="1067"/>
            </a:lvl1pPr>
          </a:lstStyle>
          <a:p>
            <a:r>
              <a:rPr kumimoji="1" lang="en-US" altLang="ja-JP" smtClean="0"/>
              <a:t>ICON</a:t>
            </a:r>
            <a:endParaRPr kumimoji="1" lang="ja-JP" altLang="en-US"/>
          </a:p>
        </p:txBody>
      </p:sp>
      <p:sp>
        <p:nvSpPr>
          <p:cNvPr id="48" name="図プレースホルダー 7"/>
          <p:cNvSpPr>
            <a:spLocks noGrp="1"/>
          </p:cNvSpPr>
          <p:nvPr userDrawn="1">
            <p:ph type="pic" sz="quarter" idx="35" hasCustomPrompt="1"/>
          </p:nvPr>
        </p:nvSpPr>
        <p:spPr>
          <a:xfrm>
            <a:off x="6059992" y="1985656"/>
            <a:ext cx="555411" cy="555363"/>
          </a:xfrm>
        </p:spPr>
        <p:txBody>
          <a:bodyPr>
            <a:normAutofit/>
          </a:bodyPr>
          <a:lstStyle>
            <a:lvl1pPr>
              <a:defRPr sz="1067"/>
            </a:lvl1pPr>
          </a:lstStyle>
          <a:p>
            <a:r>
              <a:rPr kumimoji="1" lang="en-US" altLang="ja-JP" smtClean="0"/>
              <a:t>ICON</a:t>
            </a:r>
            <a:endParaRPr kumimoji="1" lang="ja-JP" altLang="en-US"/>
          </a:p>
        </p:txBody>
      </p:sp>
      <p:sp>
        <p:nvSpPr>
          <p:cNvPr id="49" name="図プレースホルダー 7"/>
          <p:cNvSpPr>
            <a:spLocks noGrp="1"/>
          </p:cNvSpPr>
          <p:nvPr userDrawn="1">
            <p:ph type="pic" sz="quarter" idx="36" hasCustomPrompt="1"/>
          </p:nvPr>
        </p:nvSpPr>
        <p:spPr>
          <a:xfrm>
            <a:off x="4522571" y="3325871"/>
            <a:ext cx="673251" cy="673193"/>
          </a:xfrm>
        </p:spPr>
        <p:txBody>
          <a:bodyPr>
            <a:normAutofit/>
          </a:bodyPr>
          <a:lstStyle>
            <a:lvl1pPr>
              <a:defRPr sz="1067"/>
            </a:lvl1pPr>
          </a:lstStyle>
          <a:p>
            <a:r>
              <a:rPr kumimoji="1" lang="en-US" altLang="ja-JP" smtClean="0"/>
              <a:t>ICON</a:t>
            </a:r>
            <a:endParaRPr kumimoji="1" lang="ja-JP" altLang="en-US"/>
          </a:p>
        </p:txBody>
      </p:sp>
      <p:sp>
        <p:nvSpPr>
          <p:cNvPr id="50" name="図プレースホルダー 7"/>
          <p:cNvSpPr>
            <a:spLocks noGrp="1"/>
          </p:cNvSpPr>
          <p:nvPr userDrawn="1">
            <p:ph type="pic" sz="quarter" idx="37" hasCustomPrompt="1"/>
          </p:nvPr>
        </p:nvSpPr>
        <p:spPr>
          <a:xfrm>
            <a:off x="6126006" y="4959170"/>
            <a:ext cx="815316" cy="815245"/>
          </a:xfrm>
        </p:spPr>
        <p:txBody>
          <a:bodyPr>
            <a:normAutofit/>
          </a:bodyPr>
          <a:lstStyle>
            <a:lvl1pPr>
              <a:defRPr sz="1067"/>
            </a:lvl1pPr>
          </a:lstStyle>
          <a:p>
            <a:r>
              <a:rPr kumimoji="1" lang="en-US" altLang="ja-JP" smtClean="0"/>
              <a:t>ICON</a:t>
            </a:r>
            <a:endParaRPr kumimoji="1" lang="ja-JP" altLang="en-US"/>
          </a:p>
        </p:txBody>
      </p:sp>
    </p:spTree>
    <p:extLst>
      <p:ext uri="{BB962C8B-B14F-4D97-AF65-F5344CB8AC3E}">
        <p14:creationId xmlns:p14="http://schemas.microsoft.com/office/powerpoint/2010/main" val="54292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par>
                          <p:cTn id="12" fill="hold">
                            <p:stCondLst>
                              <p:cond delay="550"/>
                            </p:stCondLst>
                            <p:childTnLst>
                              <p:par>
                                <p:cTn id="13" presetID="2" presetClass="entr" presetSubtype="8"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0-#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05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1550"/>
                            </p:stCondLst>
                            <p:childTnLst>
                              <p:par>
                                <p:cTn id="25" presetID="22" presetClass="entr" presetSubtype="4"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par>
                          <p:cTn id="28" fill="hold">
                            <p:stCondLst>
                              <p:cond delay="2050"/>
                            </p:stCondLst>
                            <p:childTnLst>
                              <p:par>
                                <p:cTn id="29" presetID="22" presetClass="entr" presetSubtype="8"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par>
                                <p:cTn id="32" presetID="2" presetClass="entr" presetSubtype="2" decel="10000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1+#ppt_w/2"/>
                                          </p:val>
                                        </p:tav>
                                        <p:tav tm="100000">
                                          <p:val>
                                            <p:strVal val="#ppt_x"/>
                                          </p:val>
                                        </p:tav>
                                      </p:tavLst>
                                    </p:anim>
                                    <p:anim calcmode="lin" valueType="num">
                                      <p:cBhvr additive="base">
                                        <p:cTn id="35" dur="500" fill="hold"/>
                                        <p:tgtEl>
                                          <p:spTgt spid="30"/>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1+#ppt_w/2"/>
                                          </p:val>
                                        </p:tav>
                                        <p:tav tm="100000">
                                          <p:val>
                                            <p:strVal val="#ppt_x"/>
                                          </p:val>
                                        </p:tav>
                                      </p:tavLst>
                                    </p:anim>
                                    <p:anim calcmode="lin" valueType="num">
                                      <p:cBhvr additive="base">
                                        <p:cTn id="39" dur="500" fill="hold"/>
                                        <p:tgtEl>
                                          <p:spTgt spid="31"/>
                                        </p:tgtEl>
                                        <p:attrNameLst>
                                          <p:attrName>ppt_y</p:attrName>
                                        </p:attrNameLst>
                                      </p:cBhvr>
                                      <p:tavLst>
                                        <p:tav tm="0">
                                          <p:val>
                                            <p:strVal val="#ppt_y"/>
                                          </p:val>
                                        </p:tav>
                                        <p:tav tm="100000">
                                          <p:val>
                                            <p:strVal val="#ppt_y"/>
                                          </p:val>
                                        </p:tav>
                                      </p:tavLst>
                                    </p:anim>
                                  </p:childTnLst>
                                </p:cTn>
                              </p:par>
                            </p:childTnLst>
                          </p:cTn>
                        </p:par>
                        <p:par>
                          <p:cTn id="40" fill="hold">
                            <p:stCondLst>
                              <p:cond delay="2550"/>
                            </p:stCondLst>
                            <p:childTnLst>
                              <p:par>
                                <p:cTn id="41" presetID="10" presetClass="entr" presetSubtype="0" fill="hold" grpId="0" nodeType="afterEffect">
                                  <p:stCondLst>
                                    <p:cond delay="25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500"/>
                                        <p:tgtEl>
                                          <p:spTgt spid="48"/>
                                        </p:tgtEl>
                                      </p:cBhvr>
                                    </p:animEffect>
                                  </p:childTnLst>
                                </p:cTn>
                              </p:par>
                            </p:childTnLst>
                          </p:cTn>
                        </p:par>
                        <p:par>
                          <p:cTn id="47" fill="hold">
                            <p:stCondLst>
                              <p:cond delay="3300"/>
                            </p:stCondLst>
                            <p:childTnLst>
                              <p:par>
                                <p:cTn id="48" presetID="22" presetClass="entr" presetSubtype="8"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left)">
                                      <p:cBhvr>
                                        <p:cTn id="50" dur="500"/>
                                        <p:tgtEl>
                                          <p:spTgt spid="9"/>
                                        </p:tgtEl>
                                      </p:cBhvr>
                                    </p:animEffect>
                                  </p:childTnLst>
                                </p:cTn>
                              </p:par>
                            </p:childTnLst>
                          </p:cTn>
                        </p:par>
                        <p:par>
                          <p:cTn id="51" fill="hold">
                            <p:stCondLst>
                              <p:cond delay="3800"/>
                            </p:stCondLst>
                            <p:childTnLst>
                              <p:par>
                                <p:cTn id="52" presetID="22" presetClass="entr" presetSubtype="4"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down)">
                                      <p:cBhvr>
                                        <p:cTn id="54" dur="500"/>
                                        <p:tgtEl>
                                          <p:spTgt spid="17"/>
                                        </p:tgtEl>
                                      </p:cBhvr>
                                    </p:animEffect>
                                  </p:childTnLst>
                                </p:cTn>
                              </p:par>
                            </p:childTnLst>
                          </p:cTn>
                        </p:par>
                        <p:par>
                          <p:cTn id="55" fill="hold">
                            <p:stCondLst>
                              <p:cond delay="4300"/>
                            </p:stCondLst>
                            <p:childTnLst>
                              <p:par>
                                <p:cTn id="56" presetID="22" presetClass="entr" presetSubtype="8" fill="hold" nodeType="after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left)">
                                      <p:cBhvr>
                                        <p:cTn id="58" dur="500"/>
                                        <p:tgtEl>
                                          <p:spTgt spid="23"/>
                                        </p:tgtEl>
                                      </p:cBhvr>
                                    </p:animEffect>
                                  </p:childTnLst>
                                </p:cTn>
                              </p:par>
                              <p:par>
                                <p:cTn id="59" presetID="2" presetClass="entr" presetSubtype="2" decel="10000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cBhvr additive="base">
                                        <p:cTn id="61" dur="500" fill="hold"/>
                                        <p:tgtEl>
                                          <p:spTgt spid="36"/>
                                        </p:tgtEl>
                                        <p:attrNameLst>
                                          <p:attrName>ppt_x</p:attrName>
                                        </p:attrNameLst>
                                      </p:cBhvr>
                                      <p:tavLst>
                                        <p:tav tm="0">
                                          <p:val>
                                            <p:strVal val="1+#ppt_w/2"/>
                                          </p:val>
                                        </p:tav>
                                        <p:tav tm="100000">
                                          <p:val>
                                            <p:strVal val="#ppt_x"/>
                                          </p:val>
                                        </p:tav>
                                      </p:tavLst>
                                    </p:anim>
                                    <p:anim calcmode="lin" valueType="num">
                                      <p:cBhvr additive="base">
                                        <p:cTn id="62" dur="500" fill="hold"/>
                                        <p:tgtEl>
                                          <p:spTgt spid="36"/>
                                        </p:tgtEl>
                                        <p:attrNameLst>
                                          <p:attrName>ppt_y</p:attrName>
                                        </p:attrNameLst>
                                      </p:cBhvr>
                                      <p:tavLst>
                                        <p:tav tm="0">
                                          <p:val>
                                            <p:strVal val="#ppt_y"/>
                                          </p:val>
                                        </p:tav>
                                        <p:tav tm="100000">
                                          <p:val>
                                            <p:strVal val="#ppt_y"/>
                                          </p:val>
                                        </p:tav>
                                      </p:tavLst>
                                    </p:anim>
                                  </p:childTnLst>
                                </p:cTn>
                              </p:par>
                              <p:par>
                                <p:cTn id="63" presetID="2" presetClass="entr" presetSubtype="2" decel="10000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1+#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childTnLst>
                                </p:cTn>
                              </p:par>
                            </p:childTnLst>
                          </p:cTn>
                        </p:par>
                        <p:par>
                          <p:cTn id="67" fill="hold">
                            <p:stCondLst>
                              <p:cond delay="4800"/>
                            </p:stCondLst>
                            <p:childTnLst>
                              <p:par>
                                <p:cTn id="68" presetID="10" presetClass="entr" presetSubtype="0" fill="hold" grpId="0" nodeType="afterEffect">
                                  <p:stCondLst>
                                    <p:cond delay="25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500"/>
                                        <p:tgtEl>
                                          <p:spTgt spid="11"/>
                                        </p:tgtEl>
                                      </p:cBhvr>
                                    </p:animEffect>
                                  </p:childTnLst>
                                </p:cTn>
                              </p:par>
                            </p:childTnLst>
                          </p:cTn>
                        </p:par>
                        <p:par>
                          <p:cTn id="74" fill="hold">
                            <p:stCondLst>
                              <p:cond delay="5550"/>
                            </p:stCondLst>
                            <p:childTnLst>
                              <p:par>
                                <p:cTn id="75" presetID="22" presetClass="entr" presetSubtype="1" fill="hold" grpId="0" nodeType="after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up)">
                                      <p:cBhvr>
                                        <p:cTn id="77" dur="500"/>
                                        <p:tgtEl>
                                          <p:spTgt spid="10"/>
                                        </p:tgtEl>
                                      </p:cBhvr>
                                    </p:animEffect>
                                  </p:childTnLst>
                                </p:cTn>
                              </p:par>
                            </p:childTnLst>
                          </p:cTn>
                        </p:par>
                        <p:par>
                          <p:cTn id="78" fill="hold">
                            <p:stCondLst>
                              <p:cond delay="6050"/>
                            </p:stCondLst>
                            <p:childTnLst>
                              <p:par>
                                <p:cTn id="79" presetID="22" presetClass="entr" presetSubtype="4" fill="hold" grpId="0" nodeType="after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wipe(down)">
                                      <p:cBhvr>
                                        <p:cTn id="81" dur="500"/>
                                        <p:tgtEl>
                                          <p:spTgt spid="20"/>
                                        </p:tgtEl>
                                      </p:cBhvr>
                                    </p:animEffect>
                                  </p:childTnLst>
                                </p:cTn>
                              </p:par>
                            </p:childTnLst>
                          </p:cTn>
                        </p:par>
                        <p:par>
                          <p:cTn id="82" fill="hold">
                            <p:stCondLst>
                              <p:cond delay="6550"/>
                            </p:stCondLst>
                            <p:childTnLst>
                              <p:par>
                                <p:cTn id="83" presetID="22" presetClass="entr" presetSubtype="8" fill="hold" nodeType="after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ipe(left)">
                                      <p:cBhvr>
                                        <p:cTn id="85" dur="500"/>
                                        <p:tgtEl>
                                          <p:spTgt spid="24"/>
                                        </p:tgtEl>
                                      </p:cBhvr>
                                    </p:animEffect>
                                  </p:childTnLst>
                                </p:cTn>
                              </p:par>
                              <p:par>
                                <p:cTn id="86" presetID="2" presetClass="entr" presetSubtype="2" decel="10000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additive="base">
                                        <p:cTn id="88" dur="500" fill="hold"/>
                                        <p:tgtEl>
                                          <p:spTgt spid="39"/>
                                        </p:tgtEl>
                                        <p:attrNameLst>
                                          <p:attrName>ppt_x</p:attrName>
                                        </p:attrNameLst>
                                      </p:cBhvr>
                                      <p:tavLst>
                                        <p:tav tm="0">
                                          <p:val>
                                            <p:strVal val="1+#ppt_w/2"/>
                                          </p:val>
                                        </p:tav>
                                        <p:tav tm="100000">
                                          <p:val>
                                            <p:strVal val="#ppt_x"/>
                                          </p:val>
                                        </p:tav>
                                      </p:tavLst>
                                    </p:anim>
                                    <p:anim calcmode="lin" valueType="num">
                                      <p:cBhvr additive="base">
                                        <p:cTn id="89" dur="500" fill="hold"/>
                                        <p:tgtEl>
                                          <p:spTgt spid="39"/>
                                        </p:tgtEl>
                                        <p:attrNameLst>
                                          <p:attrName>ppt_y</p:attrName>
                                        </p:attrNameLst>
                                      </p:cBhvr>
                                      <p:tavLst>
                                        <p:tav tm="0">
                                          <p:val>
                                            <p:strVal val="#ppt_y"/>
                                          </p:val>
                                        </p:tav>
                                        <p:tav tm="100000">
                                          <p:val>
                                            <p:strVal val="#ppt_y"/>
                                          </p:val>
                                        </p:tav>
                                      </p:tavLst>
                                    </p:anim>
                                  </p:childTnLst>
                                </p:cTn>
                              </p:par>
                              <p:par>
                                <p:cTn id="90" presetID="2" presetClass="entr" presetSubtype="2" decel="100000" fill="hold" grpId="0" nodeType="withEffect">
                                  <p:stCondLst>
                                    <p:cond delay="0"/>
                                  </p:stCondLst>
                                  <p:childTnLst>
                                    <p:set>
                                      <p:cBhvr>
                                        <p:cTn id="91" dur="1" fill="hold">
                                          <p:stCondLst>
                                            <p:cond delay="0"/>
                                          </p:stCondLst>
                                        </p:cTn>
                                        <p:tgtEl>
                                          <p:spTgt spid="40"/>
                                        </p:tgtEl>
                                        <p:attrNameLst>
                                          <p:attrName>style.visibility</p:attrName>
                                        </p:attrNameLst>
                                      </p:cBhvr>
                                      <p:to>
                                        <p:strVal val="visible"/>
                                      </p:to>
                                    </p:set>
                                    <p:anim calcmode="lin" valueType="num">
                                      <p:cBhvr additive="base">
                                        <p:cTn id="92" dur="500" fill="hold"/>
                                        <p:tgtEl>
                                          <p:spTgt spid="40"/>
                                        </p:tgtEl>
                                        <p:attrNameLst>
                                          <p:attrName>ppt_x</p:attrName>
                                        </p:attrNameLst>
                                      </p:cBhvr>
                                      <p:tavLst>
                                        <p:tav tm="0">
                                          <p:val>
                                            <p:strVal val="1+#ppt_w/2"/>
                                          </p:val>
                                        </p:tav>
                                        <p:tav tm="100000">
                                          <p:val>
                                            <p:strVal val="#ppt_x"/>
                                          </p:val>
                                        </p:tav>
                                      </p:tavLst>
                                    </p:anim>
                                    <p:anim calcmode="lin" valueType="num">
                                      <p:cBhvr additive="base">
                                        <p:cTn id="93" dur="500" fill="hold"/>
                                        <p:tgtEl>
                                          <p:spTgt spid="40"/>
                                        </p:tgtEl>
                                        <p:attrNameLst>
                                          <p:attrName>ppt_y</p:attrName>
                                        </p:attrNameLst>
                                      </p:cBhvr>
                                      <p:tavLst>
                                        <p:tav tm="0">
                                          <p:val>
                                            <p:strVal val="#ppt_y"/>
                                          </p:val>
                                        </p:tav>
                                        <p:tav tm="100000">
                                          <p:val>
                                            <p:strVal val="#ppt_y"/>
                                          </p:val>
                                        </p:tav>
                                      </p:tavLst>
                                    </p:anim>
                                  </p:childTnLst>
                                </p:cTn>
                              </p:par>
                            </p:childTnLst>
                          </p:cTn>
                        </p:par>
                        <p:par>
                          <p:cTn id="94" fill="hold">
                            <p:stCondLst>
                              <p:cond delay="7050"/>
                            </p:stCondLst>
                            <p:childTnLst>
                              <p:par>
                                <p:cTn id="95" presetID="10" presetClass="entr" presetSubtype="0" fill="hold" grpId="0" nodeType="afterEffect">
                                  <p:stCondLst>
                                    <p:cond delay="250"/>
                                  </p:stCondLst>
                                  <p:childTnLst>
                                    <p:set>
                                      <p:cBhvr>
                                        <p:cTn id="96" dur="1" fill="hold">
                                          <p:stCondLst>
                                            <p:cond delay="0"/>
                                          </p:stCondLst>
                                        </p:cTn>
                                        <p:tgtEl>
                                          <p:spTgt spid="12"/>
                                        </p:tgtEl>
                                        <p:attrNameLst>
                                          <p:attrName>style.visibility</p:attrName>
                                        </p:attrNameLst>
                                      </p:cBhvr>
                                      <p:to>
                                        <p:strVal val="visible"/>
                                      </p:to>
                                    </p:set>
                                    <p:animEffect transition="in" filter="fade">
                                      <p:cBhvr>
                                        <p:cTn id="97" dur="500"/>
                                        <p:tgtEl>
                                          <p:spTgt spid="1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500"/>
                                        <p:tgtEl>
                                          <p:spTgt spid="50"/>
                                        </p:tgtEl>
                                      </p:cBhvr>
                                    </p:animEffect>
                                  </p:childTnLst>
                                </p:cTn>
                              </p:par>
                            </p:childTnLst>
                          </p:cTn>
                        </p:par>
                        <p:par>
                          <p:cTn id="101" fill="hold">
                            <p:stCondLst>
                              <p:cond delay="7800"/>
                            </p:stCondLst>
                            <p:childTnLst>
                              <p:par>
                                <p:cTn id="102" presetID="22" presetClass="entr" presetSubtype="8" fill="hold" grpId="0" nodeType="after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wipe(left)">
                                      <p:cBhvr>
                                        <p:cTn id="104" dur="500"/>
                                        <p:tgtEl>
                                          <p:spTgt spid="6"/>
                                        </p:tgtEl>
                                      </p:cBhvr>
                                    </p:animEffect>
                                  </p:childTnLst>
                                </p:cTn>
                              </p:par>
                            </p:childTnLst>
                          </p:cTn>
                        </p:par>
                        <p:par>
                          <p:cTn id="105" fill="hold">
                            <p:stCondLst>
                              <p:cond delay="8300"/>
                            </p:stCondLst>
                            <p:childTnLst>
                              <p:par>
                                <p:cTn id="106" presetID="22" presetClass="entr" presetSubtype="4" fill="hold" grpId="0" nodeType="after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wipe(down)">
                                      <p:cBhvr>
                                        <p:cTn id="108" dur="500"/>
                                        <p:tgtEl>
                                          <p:spTgt spid="19"/>
                                        </p:tgtEl>
                                      </p:cBhvr>
                                    </p:animEffect>
                                  </p:childTnLst>
                                </p:cTn>
                              </p:par>
                            </p:childTnLst>
                          </p:cTn>
                        </p:par>
                        <p:par>
                          <p:cTn id="109" fill="hold">
                            <p:stCondLst>
                              <p:cond delay="8800"/>
                            </p:stCondLst>
                            <p:childTnLst>
                              <p:par>
                                <p:cTn id="110" presetID="22" presetClass="entr" presetSubtype="8" fill="hold" nodeType="after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wipe(left)">
                                      <p:cBhvr>
                                        <p:cTn id="112" dur="500"/>
                                        <p:tgtEl>
                                          <p:spTgt spid="25"/>
                                        </p:tgtEl>
                                      </p:cBhvr>
                                    </p:animEffect>
                                  </p:childTnLst>
                                </p:cTn>
                              </p:par>
                              <p:par>
                                <p:cTn id="113" presetID="2" presetClass="entr" presetSubtype="2" decel="100000" fill="hold" grpId="0" nodeType="withEffect">
                                  <p:stCondLst>
                                    <p:cond delay="0"/>
                                  </p:stCondLst>
                                  <p:childTnLst>
                                    <p:set>
                                      <p:cBhvr>
                                        <p:cTn id="114" dur="1" fill="hold">
                                          <p:stCondLst>
                                            <p:cond delay="0"/>
                                          </p:stCondLst>
                                        </p:cTn>
                                        <p:tgtEl>
                                          <p:spTgt spid="44"/>
                                        </p:tgtEl>
                                        <p:attrNameLst>
                                          <p:attrName>style.visibility</p:attrName>
                                        </p:attrNameLst>
                                      </p:cBhvr>
                                      <p:to>
                                        <p:strVal val="visible"/>
                                      </p:to>
                                    </p:set>
                                    <p:anim calcmode="lin" valueType="num">
                                      <p:cBhvr additive="base">
                                        <p:cTn id="115" dur="500" fill="hold"/>
                                        <p:tgtEl>
                                          <p:spTgt spid="44"/>
                                        </p:tgtEl>
                                        <p:attrNameLst>
                                          <p:attrName>ppt_x</p:attrName>
                                        </p:attrNameLst>
                                      </p:cBhvr>
                                      <p:tavLst>
                                        <p:tav tm="0">
                                          <p:val>
                                            <p:strVal val="1+#ppt_w/2"/>
                                          </p:val>
                                        </p:tav>
                                        <p:tav tm="100000">
                                          <p:val>
                                            <p:strVal val="#ppt_x"/>
                                          </p:val>
                                        </p:tav>
                                      </p:tavLst>
                                    </p:anim>
                                    <p:anim calcmode="lin" valueType="num">
                                      <p:cBhvr additive="base">
                                        <p:cTn id="116" dur="500" fill="hold"/>
                                        <p:tgtEl>
                                          <p:spTgt spid="44"/>
                                        </p:tgtEl>
                                        <p:attrNameLst>
                                          <p:attrName>ppt_y</p:attrName>
                                        </p:attrNameLst>
                                      </p:cBhvr>
                                      <p:tavLst>
                                        <p:tav tm="0">
                                          <p:val>
                                            <p:strVal val="#ppt_y"/>
                                          </p:val>
                                        </p:tav>
                                        <p:tav tm="100000">
                                          <p:val>
                                            <p:strVal val="#ppt_y"/>
                                          </p:val>
                                        </p:tav>
                                      </p:tavLst>
                                    </p:anim>
                                  </p:childTnLst>
                                </p:cTn>
                              </p:par>
                              <p:par>
                                <p:cTn id="117" presetID="2" presetClass="entr" presetSubtype="2" decel="100000" fill="hold" grpId="0" nodeType="withEffect">
                                  <p:stCondLst>
                                    <p:cond delay="0"/>
                                  </p:stCondLst>
                                  <p:childTnLst>
                                    <p:set>
                                      <p:cBhvr>
                                        <p:cTn id="118" dur="1" fill="hold">
                                          <p:stCondLst>
                                            <p:cond delay="0"/>
                                          </p:stCondLst>
                                        </p:cTn>
                                        <p:tgtEl>
                                          <p:spTgt spid="43"/>
                                        </p:tgtEl>
                                        <p:attrNameLst>
                                          <p:attrName>style.visibility</p:attrName>
                                        </p:attrNameLst>
                                      </p:cBhvr>
                                      <p:to>
                                        <p:strVal val="visible"/>
                                      </p:to>
                                    </p:set>
                                    <p:anim calcmode="lin" valueType="num">
                                      <p:cBhvr additive="base">
                                        <p:cTn id="119" dur="500" fill="hold"/>
                                        <p:tgtEl>
                                          <p:spTgt spid="43"/>
                                        </p:tgtEl>
                                        <p:attrNameLst>
                                          <p:attrName>ppt_x</p:attrName>
                                        </p:attrNameLst>
                                      </p:cBhvr>
                                      <p:tavLst>
                                        <p:tav tm="0">
                                          <p:val>
                                            <p:strVal val="1+#ppt_w/2"/>
                                          </p:val>
                                        </p:tav>
                                        <p:tav tm="100000">
                                          <p:val>
                                            <p:strVal val="#ppt_x"/>
                                          </p:val>
                                        </p:tav>
                                      </p:tavLst>
                                    </p:anim>
                                    <p:anim calcmode="lin" valueType="num">
                                      <p:cBhvr additive="base">
                                        <p:cTn id="120" dur="500" fill="hold"/>
                                        <p:tgtEl>
                                          <p:spTgt spid="43"/>
                                        </p:tgtEl>
                                        <p:attrNameLst>
                                          <p:attrName>ppt_y</p:attrName>
                                        </p:attrNameLst>
                                      </p:cBhvr>
                                      <p:tavLst>
                                        <p:tav tm="0">
                                          <p:val>
                                            <p:strVal val="#ppt_y"/>
                                          </p:val>
                                        </p:tav>
                                        <p:tav tm="100000">
                                          <p:val>
                                            <p:strVal val="#ppt_y"/>
                                          </p:val>
                                        </p:tav>
                                      </p:tavLst>
                                    </p:anim>
                                  </p:childTnLst>
                                </p:cTn>
                              </p:par>
                            </p:childTnLst>
                          </p:cTn>
                        </p:par>
                        <p:par>
                          <p:cTn id="121" fill="hold">
                            <p:stCondLst>
                              <p:cond delay="9300"/>
                            </p:stCondLst>
                            <p:childTnLst>
                              <p:par>
                                <p:cTn id="122" presetID="22" presetClass="entr" presetSubtype="1" fill="hold" grpId="0" nodeType="afterEffect">
                                  <p:stCondLst>
                                    <p:cond delay="0"/>
                                  </p:stCondLst>
                                  <p:childTnLst>
                                    <p:set>
                                      <p:cBhvr>
                                        <p:cTn id="123" dur="1" fill="hold">
                                          <p:stCondLst>
                                            <p:cond delay="0"/>
                                          </p:stCondLst>
                                        </p:cTn>
                                        <p:tgtEl>
                                          <p:spTgt spid="13"/>
                                        </p:tgtEl>
                                        <p:attrNameLst>
                                          <p:attrName>style.visibility</p:attrName>
                                        </p:attrNameLst>
                                      </p:cBhvr>
                                      <p:to>
                                        <p:strVal val="visible"/>
                                      </p:to>
                                    </p:set>
                                    <p:animEffect transition="in" filter="wipe(up)">
                                      <p:cBhvr>
                                        <p:cTn id="1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P spid="9" grpId="0" animBg="1"/>
      <p:bldP spid="2" grpId="0" animBg="1"/>
      <p:bldP spid="5" grpId="0" animBg="1"/>
      <p:bldP spid="6" grpId="0" animBg="1"/>
      <p:bldP spid="11" grpId="0" animBg="1"/>
      <p:bldP spid="12" grpId="0" animBg="1"/>
      <p:bldP spid="17" grpId="0" animBg="1"/>
      <p:bldP spid="18" grpId="0" animBg="1"/>
      <p:bldP spid="19" grpId="0" animBg="1"/>
      <p:bldP spid="20" grpId="0" animBg="1"/>
      <p:bldP spid="30" grpId="0">
        <p:tmplLst>
          <p:tmpl>
            <p:tnLst>
              <p:par>
                <p:cTn presetID="2" presetClass="entr" presetSubtype="2"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1" grpId="0">
        <p:tmplLst>
          <p:tmpl>
            <p:tnLst>
              <p:par>
                <p:cTn presetID="2" presetClass="entr" presetSubtype="2" decel="10000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5" grpId="0">
        <p:tmplLst>
          <p:tmpl>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p:tmplLst>
          <p:tmpl>
            <p:tnLst>
              <p:par>
                <p:cTn presetID="2" presetClass="entr" presetSubtype="2"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2"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2"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p:tmplLst>
          <p:tmpl>
            <p:tnLst>
              <p:par>
                <p:cTn presetID="2" presetClass="entr" presetSubtype="2"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P spid="43" grpId="0">
        <p:tmplLst>
          <p:tmpl>
            <p:tnLst>
              <p:par>
                <p:cTn presetID="2" presetClass="entr" presetSubtype="2"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p:tmplLst>
          <p:tmpl>
            <p:tnLst>
              <p:par>
                <p:cTn presetID="2" presetClass="entr" presetSubtype="2" decel="10000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6" grpId="0"/>
      <p:bldP spid="48" grpId="0"/>
      <p:bldP spid="49" grpId="0"/>
      <p:bldP spid="50" grpId="0"/>
    </p:bld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74907" y="1838824"/>
            <a:ext cx="11162209" cy="1109746"/>
          </a:xfrm>
          <a:prstGeom prst="rect">
            <a:avLst/>
          </a:prstGeom>
        </p:spPr>
        <p:txBody>
          <a:bodyPr anchor="b"/>
          <a:lstStyle>
            <a:lvl1pPr algn="ctr">
              <a:defRPr sz="6400" spc="10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a:t>
            </a:fld>
            <a:endParaRPr lang="en-US"/>
          </a:p>
        </p:txBody>
      </p:sp>
      <p:sp>
        <p:nvSpPr>
          <p:cNvPr id="5" name="テキスト プレースホルダー 11"/>
          <p:cNvSpPr>
            <a:spLocks noGrp="1"/>
          </p:cNvSpPr>
          <p:nvPr>
            <p:ph type="body" sz="quarter" idx="14" hasCustomPrompt="1"/>
          </p:nvPr>
        </p:nvSpPr>
        <p:spPr>
          <a:xfrm>
            <a:off x="742941" y="2858937"/>
            <a:ext cx="10706118" cy="600067"/>
          </a:xfrm>
        </p:spPr>
        <p:txBody>
          <a:bodyPr anchor="t">
            <a:noAutofit/>
          </a:bodyPr>
          <a:lstStyle>
            <a:lvl1pPr algn="ctr">
              <a:defRPr sz="2667" spc="0">
                <a:solidFill>
                  <a:schemeClr val="tx1"/>
                </a:solidFill>
                <a:latin typeface="+mn-lt"/>
              </a:defRPr>
            </a:lvl1pPr>
          </a:lstStyle>
          <a:p>
            <a:pPr lvl="0"/>
            <a:r>
              <a:rPr lang="en-US" altLang="ja-JP" dirty="0" smtClean="0"/>
              <a:t>TEXT HERE</a:t>
            </a:r>
            <a:endParaRPr lang="en-US" dirty="0"/>
          </a:p>
        </p:txBody>
      </p:sp>
      <p:sp>
        <p:nvSpPr>
          <p:cNvPr id="6" name="テキスト プレースホルダー 11"/>
          <p:cNvSpPr>
            <a:spLocks noGrp="1"/>
          </p:cNvSpPr>
          <p:nvPr>
            <p:ph type="body" sz="quarter" idx="15" hasCustomPrompt="1"/>
          </p:nvPr>
        </p:nvSpPr>
        <p:spPr>
          <a:xfrm>
            <a:off x="1403071" y="4089074"/>
            <a:ext cx="9385857" cy="1650183"/>
          </a:xfrm>
        </p:spPr>
        <p:txBody>
          <a:bodyPr anchor="t">
            <a:noAutofit/>
          </a:bodyPr>
          <a:lstStyle>
            <a:lvl1pPr algn="ctr">
              <a:lnSpc>
                <a:spcPct val="120000"/>
              </a:lnSpc>
              <a:defRPr sz="1600">
                <a:solidFill>
                  <a:schemeClr val="tx1"/>
                </a:solidFill>
                <a:latin typeface="+mn-lt"/>
              </a:defRPr>
            </a:lvl1pPr>
          </a:lstStyle>
          <a:p>
            <a:pPr lvl="0"/>
            <a:r>
              <a:rPr lang="en-US" altLang="ja-JP" dirty="0" smtClean="0"/>
              <a:t>Text Here</a:t>
            </a:r>
            <a:endParaRPr lang="en-US" dirty="0"/>
          </a:p>
        </p:txBody>
      </p:sp>
      <p:cxnSp>
        <p:nvCxnSpPr>
          <p:cNvPr id="10" name="直線コネクタ 9"/>
          <p:cNvCxnSpPr/>
          <p:nvPr userDrawn="1"/>
        </p:nvCxnSpPr>
        <p:spPr>
          <a:xfrm>
            <a:off x="1748890" y="3759037"/>
            <a:ext cx="869422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754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iterate type="wd">
                                    <p:tmPct val="10000"/>
                                  </p:iterate>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16" presetClass="entr" presetSubtype="37" fill="hold" nodeType="afterEffect">
                                  <p:stCondLst>
                                    <p:cond delay="25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par>
                          <p:cTn id="17" fill="hold">
                            <p:stCondLst>
                              <p:cond delay="1550"/>
                            </p:stCondLst>
                            <p:childTnLst>
                              <p:par>
                                <p:cTn id="18" presetID="2" presetClass="entr" presetSubtype="4" decel="10000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tmplLst>
          <p:tmpl lvl="1">
            <p:tnLst>
              <p:par>
                <p:cTn presetID="2" presetClass="entr" presetSubtype="2" decel="100000" fill="hold" nodeType="withEffect">
                  <p:stCondLst>
                    <p:cond delay="2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1+#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6" grpId="0">
        <p:tmplLst>
          <p:tmpl>
            <p:tnLst>
              <p:par>
                <p:cTn presetID="2" presetClass="entr" presetSubtype="4"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F304384-419D-46F4-939A-44A8490F4C86}" type="datetimeFigureOut">
              <a:rPr lang="en-US" smtClean="0"/>
              <a:t>16-Jan-17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138610833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Presenter">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円/楕円 4"/>
          <p:cNvSpPr/>
          <p:nvPr userDrawn="1"/>
        </p:nvSpPr>
        <p:spPr>
          <a:xfrm>
            <a:off x="514896" y="1448781"/>
            <a:ext cx="3873055" cy="3873055"/>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smtClean="0">
              <a:solidFill>
                <a:schemeClr val="tx1"/>
              </a:solidFill>
              <a:latin typeface="+mj-lt"/>
            </a:endParaRPr>
          </a:p>
        </p:txBody>
      </p:sp>
      <p:sp>
        <p:nvSpPr>
          <p:cNvPr id="6" name="図プレースホルダー 9"/>
          <p:cNvSpPr>
            <a:spLocks noGrp="1"/>
          </p:cNvSpPr>
          <p:nvPr>
            <p:ph type="pic" sz="quarter" idx="12" hasCustomPrompt="1"/>
          </p:nvPr>
        </p:nvSpPr>
        <p:spPr>
          <a:xfrm>
            <a:off x="642194" y="1576079"/>
            <a:ext cx="3618459" cy="3618458"/>
          </a:xfrm>
          <a:prstGeom prst="ellipse">
            <a:avLst/>
          </a:prstGeom>
        </p:spPr>
        <p:txBody>
          <a:bodyPr/>
          <a:lstStyle>
            <a:lvl1pPr>
              <a:defRPr/>
            </a:lvl1pPr>
          </a:lstStyle>
          <a:p>
            <a:r>
              <a:rPr kumimoji="1" lang="en-US" altLang="ja-JP" smtClean="0"/>
              <a:t>Add Image</a:t>
            </a:r>
            <a:endParaRPr kumimoji="1" lang="ja-JP" altLang="en-US"/>
          </a:p>
        </p:txBody>
      </p:sp>
      <p:sp>
        <p:nvSpPr>
          <p:cNvPr id="7" name="タイトル 1"/>
          <p:cNvSpPr>
            <a:spLocks noGrp="1"/>
          </p:cNvSpPr>
          <p:nvPr>
            <p:ph type="title" hasCustomPrompt="1"/>
          </p:nvPr>
        </p:nvSpPr>
        <p:spPr>
          <a:xfrm>
            <a:off x="4745732" y="1178751"/>
            <a:ext cx="6901366" cy="794083"/>
          </a:xfrm>
          <a:prstGeom prst="rect">
            <a:avLst/>
          </a:prstGeom>
        </p:spPr>
        <p:txBody>
          <a:bodyPr anchor="b"/>
          <a:lstStyle>
            <a:lvl1pPr algn="l">
              <a:defRPr sz="3600" spc="1000" baseline="0"/>
            </a:lvl1pPr>
          </a:lstStyle>
          <a:p>
            <a:r>
              <a:rPr lang="en-US" altLang="ja-JP" dirty="0" smtClean="0"/>
              <a:t>NAME HERE</a:t>
            </a:r>
            <a:endParaRPr kumimoji="1" lang="ja-JP" altLang="en-US" dirty="0"/>
          </a:p>
        </p:txBody>
      </p:sp>
      <p:sp>
        <p:nvSpPr>
          <p:cNvPr id="8" name="テキスト プレースホルダー 11"/>
          <p:cNvSpPr>
            <a:spLocks noGrp="1"/>
          </p:cNvSpPr>
          <p:nvPr>
            <p:ph type="body" sz="quarter" idx="15" hasCustomPrompt="1"/>
          </p:nvPr>
        </p:nvSpPr>
        <p:spPr>
          <a:xfrm>
            <a:off x="4715726" y="1988841"/>
            <a:ext cx="6901366" cy="1710189"/>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456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style.rotation</p:attrName>
                                        </p:attrNameLst>
                                      </p:cBhvr>
                                      <p:tavLst>
                                        <p:tav tm="0">
                                          <p:val>
                                            <p:fltVal val="360"/>
                                          </p:val>
                                        </p:tav>
                                        <p:tav tm="100000">
                                          <p:val>
                                            <p:fltVal val="0"/>
                                          </p:val>
                                        </p:tav>
                                      </p:tavLst>
                                    </p:anim>
                                    <p:animEffect transition="in" filter="fade">
                                      <p:cBhvr>
                                        <p:cTn id="16" dur="500"/>
                                        <p:tgtEl>
                                          <p:spTgt spid="6"/>
                                        </p:tgtEl>
                                      </p:cBhvr>
                                    </p:animEffect>
                                  </p:childTnLst>
                                </p:cTn>
                              </p:par>
                            </p:childTnLst>
                          </p:cTn>
                        </p:par>
                        <p:par>
                          <p:cTn id="17" fill="hold">
                            <p:stCondLst>
                              <p:cond delay="500"/>
                            </p:stCondLst>
                            <p:childTnLst>
                              <p:par>
                                <p:cTn id="18" presetID="2" presetClass="entr" presetSubtype="2" decel="100000" fill="hold" grpId="0" nodeType="afterEffect">
                                  <p:stCondLst>
                                    <p:cond delay="0"/>
                                  </p:stCondLst>
                                  <p:iterate type="wd">
                                    <p:tmPct val="10000"/>
                                  </p:iterate>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1+#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Presenter 2">
    <p:spTree>
      <p:nvGrpSpPr>
        <p:cNvPr id="1" name=""/>
        <p:cNvGrpSpPr/>
        <p:nvPr/>
      </p:nvGrpSpPr>
      <p:grpSpPr>
        <a:xfrm>
          <a:off x="0" y="0"/>
          <a:ext cx="0" cy="0"/>
          <a:chOff x="0" y="0"/>
          <a:chExt cx="0" cy="0"/>
        </a:xfrm>
      </p:grpSpPr>
      <p:sp>
        <p:nvSpPr>
          <p:cNvPr id="14" name="正方形/長方形 13"/>
          <p:cNvSpPr/>
          <p:nvPr userDrawn="1"/>
        </p:nvSpPr>
        <p:spPr>
          <a:xfrm>
            <a:off x="0" y="0"/>
            <a:ext cx="2451423" cy="68580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円/楕円 4"/>
          <p:cNvSpPr/>
          <p:nvPr userDrawn="1"/>
        </p:nvSpPr>
        <p:spPr>
          <a:xfrm>
            <a:off x="514896" y="1448781"/>
            <a:ext cx="3873055" cy="3873055"/>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smtClean="0">
              <a:solidFill>
                <a:schemeClr val="tx1"/>
              </a:solidFill>
              <a:latin typeface="+mj-lt"/>
            </a:endParaRPr>
          </a:p>
        </p:txBody>
      </p:sp>
      <p:sp>
        <p:nvSpPr>
          <p:cNvPr id="6" name="図プレースホルダー 9"/>
          <p:cNvSpPr>
            <a:spLocks noGrp="1"/>
          </p:cNvSpPr>
          <p:nvPr>
            <p:ph type="pic" sz="quarter" idx="12" hasCustomPrompt="1"/>
          </p:nvPr>
        </p:nvSpPr>
        <p:spPr>
          <a:xfrm>
            <a:off x="642194" y="1576079"/>
            <a:ext cx="3618459" cy="3618458"/>
          </a:xfrm>
          <a:prstGeom prst="ellipse">
            <a:avLst/>
          </a:prstGeom>
        </p:spPr>
        <p:txBody>
          <a:bodyPr/>
          <a:lstStyle>
            <a:lvl1pPr>
              <a:defRPr/>
            </a:lvl1pPr>
          </a:lstStyle>
          <a:p>
            <a:r>
              <a:rPr kumimoji="1" lang="en-US" altLang="ja-JP" smtClean="0"/>
              <a:t>Add Image</a:t>
            </a:r>
            <a:endParaRPr kumimoji="1" lang="ja-JP" altLang="en-US"/>
          </a:p>
        </p:txBody>
      </p:sp>
      <p:sp>
        <p:nvSpPr>
          <p:cNvPr id="7" name="タイトル 1"/>
          <p:cNvSpPr>
            <a:spLocks noGrp="1"/>
          </p:cNvSpPr>
          <p:nvPr>
            <p:ph type="title" hasCustomPrompt="1"/>
          </p:nvPr>
        </p:nvSpPr>
        <p:spPr>
          <a:xfrm>
            <a:off x="4745732" y="1028734"/>
            <a:ext cx="6901366" cy="779709"/>
          </a:xfrm>
          <a:prstGeom prst="rect">
            <a:avLst/>
          </a:prstGeom>
        </p:spPr>
        <p:txBody>
          <a:bodyPr anchor="b"/>
          <a:lstStyle>
            <a:lvl1pPr algn="l">
              <a:defRPr sz="3600" spc="1000" baseline="0"/>
            </a:lvl1pPr>
          </a:lstStyle>
          <a:p>
            <a:r>
              <a:rPr lang="en-US" altLang="ja-JP" dirty="0" smtClean="0"/>
              <a:t>NAME HERE</a:t>
            </a:r>
            <a:endParaRPr kumimoji="1" lang="ja-JP" altLang="en-US" dirty="0"/>
          </a:p>
        </p:txBody>
      </p:sp>
      <p:sp>
        <p:nvSpPr>
          <p:cNvPr id="2" name="ホームベース 1"/>
          <p:cNvSpPr/>
          <p:nvPr userDrawn="1"/>
        </p:nvSpPr>
        <p:spPr>
          <a:xfrm>
            <a:off x="4755973" y="2059557"/>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テキスト プレースホルダー 11"/>
          <p:cNvSpPr>
            <a:spLocks noGrp="1"/>
          </p:cNvSpPr>
          <p:nvPr>
            <p:ph type="body" sz="quarter" idx="15" hasCustomPrompt="1"/>
          </p:nvPr>
        </p:nvSpPr>
        <p:spPr>
          <a:xfrm>
            <a:off x="5075798" y="2315120"/>
            <a:ext cx="6361259" cy="690077"/>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0" name="テキスト プレースホルダー 11"/>
          <p:cNvSpPr>
            <a:spLocks noGrp="1"/>
          </p:cNvSpPr>
          <p:nvPr>
            <p:ph type="body" sz="quarter" idx="16" hasCustomPrompt="1"/>
          </p:nvPr>
        </p:nvSpPr>
        <p:spPr>
          <a:xfrm>
            <a:off x="5075798" y="1928834"/>
            <a:ext cx="6361259" cy="515469"/>
          </a:xfrm>
        </p:spPr>
        <p:txBody>
          <a:bodyPr anchor="t">
            <a:noAutofit/>
          </a:bodyPr>
          <a:lstStyle>
            <a:lvl1pPr algn="l">
              <a:lnSpc>
                <a:spcPct val="120000"/>
              </a:lnSpc>
              <a:defRPr sz="2133" spc="200">
                <a:solidFill>
                  <a:schemeClr val="tx2"/>
                </a:solidFill>
                <a:latin typeface="+mj-lt"/>
              </a:defRPr>
            </a:lvl1pPr>
          </a:lstStyle>
          <a:p>
            <a:pPr lvl="0"/>
            <a:r>
              <a:rPr lang="en-US" altLang="ja-JP" dirty="0" smtClean="0"/>
              <a:t>TEXT HERE</a:t>
            </a:r>
            <a:endParaRPr lang="en-US" dirty="0"/>
          </a:p>
        </p:txBody>
      </p:sp>
      <p:sp>
        <p:nvSpPr>
          <p:cNvPr id="11" name="ホームベース 10"/>
          <p:cNvSpPr/>
          <p:nvPr userDrawn="1"/>
        </p:nvSpPr>
        <p:spPr>
          <a:xfrm>
            <a:off x="4755973" y="3199684"/>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テキスト プレースホルダー 11"/>
          <p:cNvSpPr>
            <a:spLocks noGrp="1"/>
          </p:cNvSpPr>
          <p:nvPr>
            <p:ph type="body" sz="quarter" idx="17" hasCustomPrompt="1"/>
          </p:nvPr>
        </p:nvSpPr>
        <p:spPr>
          <a:xfrm>
            <a:off x="5075798" y="3455247"/>
            <a:ext cx="6361259" cy="690077"/>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8" hasCustomPrompt="1"/>
          </p:nvPr>
        </p:nvSpPr>
        <p:spPr>
          <a:xfrm>
            <a:off x="5075798" y="3068960"/>
            <a:ext cx="6361259" cy="515469"/>
          </a:xfrm>
        </p:spPr>
        <p:txBody>
          <a:bodyPr anchor="t">
            <a:noAutofit/>
          </a:bodyPr>
          <a:lstStyle>
            <a:lvl1pPr algn="l">
              <a:lnSpc>
                <a:spcPct val="120000"/>
              </a:lnSpc>
              <a:defRPr sz="2133" spc="200">
                <a:solidFill>
                  <a:schemeClr val="tx2"/>
                </a:solidFill>
                <a:latin typeface="+mj-lt"/>
              </a:defRPr>
            </a:lvl1pPr>
          </a:lstStyle>
          <a:p>
            <a:pPr lvl="0"/>
            <a:r>
              <a:rPr lang="en-US" altLang="ja-JP" dirty="0" smtClean="0"/>
              <a:t>TEXT HERE</a:t>
            </a:r>
            <a:endParaRPr lang="en-US" altLang="ja-JP" dirty="0"/>
          </a:p>
        </p:txBody>
      </p:sp>
    </p:spTree>
    <p:extLst>
      <p:ext uri="{BB962C8B-B14F-4D97-AF65-F5344CB8AC3E}">
        <p14:creationId xmlns:p14="http://schemas.microsoft.com/office/powerpoint/2010/main" val="303701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 calcmode="lin" valueType="num">
                                      <p:cBhvr>
                                        <p:cTn id="13" dur="500" fill="hold"/>
                                        <p:tgtEl>
                                          <p:spTgt spid="6"/>
                                        </p:tgtEl>
                                        <p:attrNameLst>
                                          <p:attrName>style.rotation</p:attrName>
                                        </p:attrNameLst>
                                      </p:cBhvr>
                                      <p:tavLst>
                                        <p:tav tm="0">
                                          <p:val>
                                            <p:fltVal val="360"/>
                                          </p:val>
                                        </p:tav>
                                        <p:tav tm="100000">
                                          <p:val>
                                            <p:fltVal val="0"/>
                                          </p:val>
                                        </p:tav>
                                      </p:tavLst>
                                    </p:anim>
                                    <p:animEffect transition="in" filter="fade">
                                      <p:cBhvr>
                                        <p:cTn id="14" dur="500"/>
                                        <p:tgtEl>
                                          <p:spTgt spid="6"/>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 calcmode="lin" valueType="num">
                                      <p:cBhvr>
                                        <p:cTn id="19" dur="500" fill="hold"/>
                                        <p:tgtEl>
                                          <p:spTgt spid="5"/>
                                        </p:tgtEl>
                                        <p:attrNameLst>
                                          <p:attrName>style.rotation</p:attrName>
                                        </p:attrNameLst>
                                      </p:cBhvr>
                                      <p:tavLst>
                                        <p:tav tm="0">
                                          <p:val>
                                            <p:fltVal val="360"/>
                                          </p:val>
                                        </p:tav>
                                        <p:tav tm="100000">
                                          <p:val>
                                            <p:fltVal val="0"/>
                                          </p:val>
                                        </p:tav>
                                      </p:tavLst>
                                    </p:anim>
                                    <p:animEffect transition="in" filter="fade">
                                      <p:cBhvr>
                                        <p:cTn id="20" dur="500"/>
                                        <p:tgtEl>
                                          <p:spTgt spid="5"/>
                                        </p:tgtEl>
                                      </p:cBhvr>
                                    </p:animEffect>
                                  </p:childTnLst>
                                </p:cTn>
                              </p:par>
                            </p:childTnLst>
                          </p:cTn>
                        </p:par>
                        <p:par>
                          <p:cTn id="21" fill="hold">
                            <p:stCondLst>
                              <p:cond delay="1000"/>
                            </p:stCondLst>
                            <p:childTnLst>
                              <p:par>
                                <p:cTn id="22" presetID="2" presetClass="entr" presetSubtype="2" decel="100000" fill="hold" grpId="0" nodeType="afterEffect">
                                  <p:stCondLst>
                                    <p:cond delay="250"/>
                                  </p:stCondLst>
                                  <p:iterate type="wd">
                                    <p:tmPct val="10000"/>
                                  </p:iterate>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1+#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1800"/>
                            </p:stCondLst>
                            <p:childTnLst>
                              <p:par>
                                <p:cTn id="27" presetID="2" presetClass="entr" presetSubtype="8" decel="100000" fill="hold" grpId="0" nodeType="afterEffect">
                                  <p:stCondLst>
                                    <p:cond delay="25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0-#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10">
                                            <p:txEl>
                                              <p:pRg st="0" end="0"/>
                                            </p:txEl>
                                          </p:spTgt>
                                        </p:tgtEl>
                                        <p:attrNameLst>
                                          <p:attrName>style.visibility</p:attrName>
                                        </p:attrNameLst>
                                      </p:cBhvr>
                                      <p:to>
                                        <p:strVal val="visible"/>
                                      </p:to>
                                    </p:set>
                                    <p:anim calcmode="lin" valueType="num">
                                      <p:cBhvr additive="base">
                                        <p:cTn id="33"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0">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50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2800"/>
                            </p:stCondLst>
                            <p:childTnLst>
                              <p:par>
                                <p:cTn id="40" presetID="2" presetClass="entr" presetSubtype="8" decel="100000" fill="hold" grpId="0" nodeType="afterEffect">
                                  <p:stCondLst>
                                    <p:cond delay="25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0-#ppt_w/2"/>
                                          </p:val>
                                        </p:tav>
                                        <p:tav tm="100000">
                                          <p:val>
                                            <p:strVal val="#ppt_x"/>
                                          </p:val>
                                        </p:tav>
                                      </p:tavLst>
                                    </p:anim>
                                    <p:anim calcmode="lin" valueType="num">
                                      <p:cBhvr additive="base">
                                        <p:cTn id="43" dur="500" fill="hold"/>
                                        <p:tgtEl>
                                          <p:spTgt spid="11"/>
                                        </p:tgtEl>
                                        <p:attrNameLst>
                                          <p:attrName>ppt_y</p:attrName>
                                        </p:attrNameLst>
                                      </p:cBhvr>
                                      <p:tavLst>
                                        <p:tav tm="0">
                                          <p:val>
                                            <p:strVal val="#ppt_y"/>
                                          </p:val>
                                        </p:tav>
                                        <p:tav tm="100000">
                                          <p:val>
                                            <p:strVal val="#ppt_y"/>
                                          </p:val>
                                        </p:tav>
                                      </p:tavLst>
                                    </p:anim>
                                  </p:childTnLst>
                                </p:cTn>
                              </p:par>
                              <p:par>
                                <p:cTn id="44" presetID="2" presetClass="entr" presetSubtype="2" decel="100000" fill="hold" grpId="0" nodeType="withEffect">
                                  <p:stCondLst>
                                    <p:cond delay="250"/>
                                  </p:stCondLst>
                                  <p:childTnLst>
                                    <p:set>
                                      <p:cBhvr>
                                        <p:cTn id="45" dur="1" fill="hold">
                                          <p:stCondLst>
                                            <p:cond delay="0"/>
                                          </p:stCondLst>
                                        </p:cTn>
                                        <p:tgtEl>
                                          <p:spTgt spid="13">
                                            <p:txEl>
                                              <p:pRg st="0" end="0"/>
                                            </p:txEl>
                                          </p:spTgt>
                                        </p:tgtEl>
                                        <p:attrNameLst>
                                          <p:attrName>style.visibility</p:attrName>
                                        </p:attrNameLst>
                                      </p:cBhvr>
                                      <p:to>
                                        <p:strVal val="visible"/>
                                      </p:to>
                                    </p:set>
                                    <p:anim calcmode="lin" valueType="num">
                                      <p:cBhvr additive="base">
                                        <p:cTn id="46"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13">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50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1+#ppt_w/2"/>
                                          </p:val>
                                        </p:tav>
                                        <p:tav tm="100000">
                                          <p:val>
                                            <p:strVal val="#ppt_x"/>
                                          </p:val>
                                        </p:tav>
                                      </p:tavLst>
                                    </p:anim>
                                    <p:anim calcmode="lin" valueType="num">
                                      <p:cBhvr additive="base">
                                        <p:cTn id="51"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P spid="6" grpId="0"/>
      <p:bldP spid="7" grpId="0"/>
      <p:bldP spid="2" grpId="0" animBg="1"/>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2" decel="10000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bldP spid="12" grpId="0">
        <p:tmplLst>
          <p:tmpl>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Presenter 3">
    <p:spTree>
      <p:nvGrpSpPr>
        <p:cNvPr id="1" name=""/>
        <p:cNvGrpSpPr/>
        <p:nvPr/>
      </p:nvGrpSpPr>
      <p:grpSpPr>
        <a:xfrm>
          <a:off x="0" y="0"/>
          <a:ext cx="0" cy="0"/>
          <a:chOff x="0" y="0"/>
          <a:chExt cx="0" cy="0"/>
        </a:xfrm>
      </p:grpSpPr>
      <p:sp>
        <p:nvSpPr>
          <p:cNvPr id="3" name="正方形/長方形 2"/>
          <p:cNvSpPr/>
          <p:nvPr userDrawn="1"/>
        </p:nvSpPr>
        <p:spPr>
          <a:xfrm>
            <a:off x="11377765" y="6167924"/>
            <a:ext cx="270053" cy="690077"/>
          </a:xfrm>
          <a:prstGeom prst="rect">
            <a:avLst/>
          </a:prstGeom>
          <a:solidFill>
            <a:schemeClr val="bg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en-US" sz="1200"/>
          </a:p>
        </p:txBody>
      </p:sp>
      <p:sp>
        <p:nvSpPr>
          <p:cNvPr id="17" name="正方形/長方形 16"/>
          <p:cNvSpPr/>
          <p:nvPr userDrawn="1"/>
        </p:nvSpPr>
        <p:spPr>
          <a:xfrm>
            <a:off x="0" y="5469423"/>
            <a:ext cx="12192000" cy="13970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5" name="円/楕円 4"/>
          <p:cNvSpPr/>
          <p:nvPr userDrawn="1"/>
        </p:nvSpPr>
        <p:spPr>
          <a:xfrm>
            <a:off x="514896" y="847349"/>
            <a:ext cx="3873055" cy="3873055"/>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smtClean="0">
              <a:solidFill>
                <a:schemeClr val="tx1"/>
              </a:solidFill>
              <a:latin typeface="+mj-lt"/>
            </a:endParaRPr>
          </a:p>
        </p:txBody>
      </p:sp>
      <p:sp>
        <p:nvSpPr>
          <p:cNvPr id="6" name="図プレースホルダー 9"/>
          <p:cNvSpPr>
            <a:spLocks noGrp="1"/>
          </p:cNvSpPr>
          <p:nvPr>
            <p:ph type="pic" sz="quarter" idx="12" hasCustomPrompt="1"/>
          </p:nvPr>
        </p:nvSpPr>
        <p:spPr>
          <a:xfrm>
            <a:off x="642194" y="974647"/>
            <a:ext cx="3618459" cy="3618458"/>
          </a:xfrm>
          <a:prstGeom prst="ellipse">
            <a:avLst/>
          </a:prstGeom>
        </p:spPr>
        <p:txBody>
          <a:bodyPr/>
          <a:lstStyle>
            <a:lvl1pPr>
              <a:defRPr/>
            </a:lvl1pPr>
          </a:lstStyle>
          <a:p>
            <a:r>
              <a:rPr kumimoji="1" lang="en-US" altLang="ja-JP" smtClean="0"/>
              <a:t>Add Image</a:t>
            </a:r>
            <a:endParaRPr kumimoji="1" lang="ja-JP" altLang="en-US"/>
          </a:p>
        </p:txBody>
      </p:sp>
      <p:sp>
        <p:nvSpPr>
          <p:cNvPr id="7" name="タイトル 1"/>
          <p:cNvSpPr>
            <a:spLocks noGrp="1"/>
          </p:cNvSpPr>
          <p:nvPr>
            <p:ph type="title" hasCustomPrompt="1"/>
          </p:nvPr>
        </p:nvSpPr>
        <p:spPr>
          <a:xfrm>
            <a:off x="4745732" y="600835"/>
            <a:ext cx="6901366" cy="1209374"/>
          </a:xfrm>
          <a:prstGeom prst="rect">
            <a:avLst/>
          </a:prstGeom>
        </p:spPr>
        <p:txBody>
          <a:bodyPr anchor="b"/>
          <a:lstStyle>
            <a:lvl1pPr algn="l">
              <a:defRPr sz="6400" spc="400" baseline="0"/>
            </a:lvl1pPr>
          </a:lstStyle>
          <a:p>
            <a:r>
              <a:rPr lang="en-US" altLang="ja-JP" dirty="0" smtClean="0"/>
              <a:t>NAME HERE</a:t>
            </a:r>
            <a:endParaRPr kumimoji="1" lang="ja-JP" altLang="en-US" dirty="0"/>
          </a:p>
        </p:txBody>
      </p:sp>
      <p:sp>
        <p:nvSpPr>
          <p:cNvPr id="8" name="テキスト プレースホルダー 11"/>
          <p:cNvSpPr>
            <a:spLocks noGrp="1"/>
          </p:cNvSpPr>
          <p:nvPr>
            <p:ph type="body" sz="quarter" idx="15" hasCustomPrompt="1"/>
          </p:nvPr>
        </p:nvSpPr>
        <p:spPr>
          <a:xfrm>
            <a:off x="4749596" y="1591474"/>
            <a:ext cx="6897502" cy="660361"/>
          </a:xfrm>
        </p:spPr>
        <p:txBody>
          <a:bodyPr anchor="t">
            <a:noAutofit/>
          </a:bodyPr>
          <a:lstStyle>
            <a:lvl1pPr algn="l">
              <a:lnSpc>
                <a:spcPct val="120000"/>
              </a:lnSpc>
              <a:defRPr sz="2933" spc="200">
                <a:solidFill>
                  <a:schemeClr val="tx1"/>
                </a:solidFill>
                <a:latin typeface="+mj-lt"/>
              </a:defRPr>
            </a:lvl1pPr>
          </a:lstStyle>
          <a:p>
            <a:pPr lvl="0"/>
            <a:r>
              <a:rPr lang="en-US" altLang="ja-JP" dirty="0" smtClean="0"/>
              <a:t>TEXT HERE</a:t>
            </a:r>
            <a:endParaRPr lang="en-US" dirty="0"/>
          </a:p>
        </p:txBody>
      </p:sp>
      <p:sp>
        <p:nvSpPr>
          <p:cNvPr id="11" name="テキスト プレースホルダー 11"/>
          <p:cNvSpPr>
            <a:spLocks noGrp="1"/>
          </p:cNvSpPr>
          <p:nvPr>
            <p:ph type="body" sz="quarter" idx="16" hasCustomPrompt="1"/>
          </p:nvPr>
        </p:nvSpPr>
        <p:spPr>
          <a:xfrm>
            <a:off x="4724194" y="3809702"/>
            <a:ext cx="6901366" cy="1177165"/>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2" name="円/楕円 1"/>
          <p:cNvSpPr/>
          <p:nvPr userDrawn="1"/>
        </p:nvSpPr>
        <p:spPr>
          <a:xfrm>
            <a:off x="4767146" y="2343609"/>
            <a:ext cx="1311389" cy="1311275"/>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円/楕円 11"/>
          <p:cNvSpPr/>
          <p:nvPr userDrawn="1"/>
        </p:nvSpPr>
        <p:spPr>
          <a:xfrm>
            <a:off x="6426757" y="2343608"/>
            <a:ext cx="1311389" cy="1311275"/>
          </a:xfrm>
          <a:prstGeom prst="ellipse">
            <a:avLst/>
          </a:prstGeom>
          <a:solidFill>
            <a:schemeClr val="accent1">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円/楕円 12"/>
          <p:cNvSpPr/>
          <p:nvPr userDrawn="1"/>
        </p:nvSpPr>
        <p:spPr>
          <a:xfrm>
            <a:off x="8086367" y="2343608"/>
            <a:ext cx="1311389" cy="1311275"/>
          </a:xfrm>
          <a:prstGeom prst="ellipse">
            <a:avLst/>
          </a:prstGeom>
          <a:solidFill>
            <a:schemeClr val="accent1">
              <a:lumMod val="5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テキスト プレースホルダー 11"/>
          <p:cNvSpPr>
            <a:spLocks noGrp="1"/>
          </p:cNvSpPr>
          <p:nvPr>
            <p:ph type="body" sz="quarter" idx="17" hasCustomPrompt="1"/>
          </p:nvPr>
        </p:nvSpPr>
        <p:spPr>
          <a:xfrm>
            <a:off x="4851205" y="2664322"/>
            <a:ext cx="1151125" cy="660361"/>
          </a:xfrm>
        </p:spPr>
        <p:txBody>
          <a:bodyPr anchor="ctr">
            <a:noAutofit/>
          </a:bodyPr>
          <a:lstStyle>
            <a:lvl1pPr algn="ctr">
              <a:lnSpc>
                <a:spcPct val="120000"/>
              </a:lnSpc>
              <a:spcBef>
                <a:spcPts val="0"/>
              </a:spcBef>
              <a:defRPr sz="1333">
                <a:solidFill>
                  <a:schemeClr val="bg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8" hasCustomPrompt="1"/>
          </p:nvPr>
        </p:nvSpPr>
        <p:spPr>
          <a:xfrm>
            <a:off x="8166499" y="2669065"/>
            <a:ext cx="1151125" cy="660361"/>
          </a:xfrm>
        </p:spPr>
        <p:txBody>
          <a:bodyPr anchor="ctr">
            <a:noAutofit/>
          </a:bodyPr>
          <a:lstStyle>
            <a:lvl1pPr algn="ctr">
              <a:lnSpc>
                <a:spcPct val="120000"/>
              </a:lnSpc>
              <a:spcBef>
                <a:spcPts val="0"/>
              </a:spcBef>
              <a:defRPr sz="1333">
                <a:solidFill>
                  <a:schemeClr val="bg1"/>
                </a:solidFill>
                <a:latin typeface="+mj-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19" hasCustomPrompt="1"/>
          </p:nvPr>
        </p:nvSpPr>
        <p:spPr>
          <a:xfrm>
            <a:off x="6506888" y="2665342"/>
            <a:ext cx="1151125" cy="660361"/>
          </a:xfrm>
        </p:spPr>
        <p:txBody>
          <a:bodyPr anchor="ctr">
            <a:noAutofit/>
          </a:bodyPr>
          <a:lstStyle>
            <a:lvl1pPr algn="ctr">
              <a:lnSpc>
                <a:spcPct val="120000"/>
              </a:lnSpc>
              <a:spcBef>
                <a:spcPts val="0"/>
              </a:spcBef>
              <a:defRPr sz="1333">
                <a:solidFill>
                  <a:schemeClr val="bg1"/>
                </a:solidFill>
                <a:latin typeface="+mj-lt"/>
              </a:defRPr>
            </a:lvl1pPr>
          </a:lstStyle>
          <a:p>
            <a:pPr lvl="0"/>
            <a:r>
              <a:rPr lang="en-US" altLang="ja-JP" dirty="0" smtClean="0"/>
              <a:t>TEXT HERE</a:t>
            </a:r>
            <a:endParaRPr lang="en-US" dirty="0"/>
          </a:p>
        </p:txBody>
      </p:sp>
      <p:sp>
        <p:nvSpPr>
          <p:cNvPr id="18" name="図プレースホルダー 7"/>
          <p:cNvSpPr>
            <a:spLocks noGrp="1"/>
          </p:cNvSpPr>
          <p:nvPr>
            <p:ph type="pic" sz="quarter" idx="20" hasCustomPrompt="1"/>
          </p:nvPr>
        </p:nvSpPr>
        <p:spPr>
          <a:xfrm>
            <a:off x="2190955" y="5807403"/>
            <a:ext cx="557873" cy="557825"/>
          </a:xfrm>
        </p:spPr>
        <p:txBody>
          <a:bodyPr>
            <a:normAutofit/>
          </a:bodyPr>
          <a:lstStyle>
            <a:lvl1pPr>
              <a:defRPr sz="1067"/>
            </a:lvl1pPr>
          </a:lstStyle>
          <a:p>
            <a:r>
              <a:rPr kumimoji="1" lang="en-US" altLang="ja-JP" smtClean="0"/>
              <a:t>ICON</a:t>
            </a:r>
            <a:endParaRPr kumimoji="1" lang="ja-JP" altLang="en-US"/>
          </a:p>
        </p:txBody>
      </p:sp>
      <p:sp>
        <p:nvSpPr>
          <p:cNvPr id="19" name="テキスト プレースホルダー 11"/>
          <p:cNvSpPr>
            <a:spLocks noGrp="1"/>
          </p:cNvSpPr>
          <p:nvPr>
            <p:ph type="body" sz="quarter" idx="28" hasCustomPrompt="1"/>
          </p:nvPr>
        </p:nvSpPr>
        <p:spPr>
          <a:xfrm>
            <a:off x="2747070" y="5748137"/>
            <a:ext cx="2113153" cy="702733"/>
          </a:xfrm>
        </p:spPr>
        <p:txBody>
          <a:bodyPr anchor="ctr">
            <a:noAutofit/>
          </a:bodyPr>
          <a:lstStyle>
            <a:lvl1pPr algn="l">
              <a:lnSpc>
                <a:spcPct val="120000"/>
              </a:lnSpc>
              <a:spcBef>
                <a:spcPts val="0"/>
              </a:spcBef>
              <a:defRPr sz="1200">
                <a:solidFill>
                  <a:schemeClr val="bg1"/>
                </a:solidFill>
                <a:latin typeface="+mn-lt"/>
              </a:defRPr>
            </a:lvl1pPr>
          </a:lstStyle>
          <a:p>
            <a:pPr lvl="0"/>
            <a:r>
              <a:rPr lang="en-US" altLang="ja-JP" dirty="0" smtClean="0"/>
              <a:t>Text Here</a:t>
            </a:r>
            <a:endParaRPr lang="en-US" dirty="0"/>
          </a:p>
        </p:txBody>
      </p:sp>
      <p:sp>
        <p:nvSpPr>
          <p:cNvPr id="20" name="図プレースホルダー 7"/>
          <p:cNvSpPr>
            <a:spLocks noGrp="1"/>
          </p:cNvSpPr>
          <p:nvPr>
            <p:ph type="pic" sz="quarter" idx="29" hasCustomPrompt="1"/>
          </p:nvPr>
        </p:nvSpPr>
        <p:spPr>
          <a:xfrm>
            <a:off x="5104855" y="5807403"/>
            <a:ext cx="557873" cy="557825"/>
          </a:xfrm>
        </p:spPr>
        <p:txBody>
          <a:bodyPr>
            <a:normAutofit/>
          </a:bodyPr>
          <a:lstStyle>
            <a:lvl1pPr>
              <a:defRPr sz="1067"/>
            </a:lvl1pPr>
          </a:lstStyle>
          <a:p>
            <a:r>
              <a:rPr kumimoji="1" lang="en-US" altLang="ja-JP" smtClean="0"/>
              <a:t>ICON</a:t>
            </a:r>
            <a:endParaRPr kumimoji="1" lang="ja-JP" altLang="en-US"/>
          </a:p>
        </p:txBody>
      </p:sp>
      <p:sp>
        <p:nvSpPr>
          <p:cNvPr id="21" name="テキスト プレースホルダー 11"/>
          <p:cNvSpPr>
            <a:spLocks noGrp="1"/>
          </p:cNvSpPr>
          <p:nvPr>
            <p:ph type="body" sz="quarter" idx="30" hasCustomPrompt="1"/>
          </p:nvPr>
        </p:nvSpPr>
        <p:spPr>
          <a:xfrm>
            <a:off x="5660969" y="5756604"/>
            <a:ext cx="2113153" cy="702733"/>
          </a:xfrm>
        </p:spPr>
        <p:txBody>
          <a:bodyPr anchor="ctr">
            <a:noAutofit/>
          </a:bodyPr>
          <a:lstStyle>
            <a:lvl1pPr algn="l">
              <a:lnSpc>
                <a:spcPct val="120000"/>
              </a:lnSpc>
              <a:spcBef>
                <a:spcPts val="0"/>
              </a:spcBef>
              <a:defRPr sz="1200">
                <a:solidFill>
                  <a:schemeClr val="bg1"/>
                </a:solidFill>
                <a:latin typeface="+mn-lt"/>
              </a:defRPr>
            </a:lvl1pPr>
          </a:lstStyle>
          <a:p>
            <a:pPr lvl="0"/>
            <a:r>
              <a:rPr lang="en-US" altLang="ja-JP" dirty="0" smtClean="0"/>
              <a:t>Text Here</a:t>
            </a:r>
            <a:endParaRPr lang="en-US" dirty="0"/>
          </a:p>
        </p:txBody>
      </p:sp>
      <p:sp>
        <p:nvSpPr>
          <p:cNvPr id="22" name="図プレースホルダー 7"/>
          <p:cNvSpPr>
            <a:spLocks noGrp="1"/>
          </p:cNvSpPr>
          <p:nvPr>
            <p:ph type="pic" sz="quarter" idx="31" hasCustomPrompt="1"/>
          </p:nvPr>
        </p:nvSpPr>
        <p:spPr>
          <a:xfrm>
            <a:off x="8017641" y="5807403"/>
            <a:ext cx="557873" cy="557825"/>
          </a:xfrm>
        </p:spPr>
        <p:txBody>
          <a:bodyPr>
            <a:normAutofit/>
          </a:bodyPr>
          <a:lstStyle>
            <a:lvl1pPr>
              <a:defRPr sz="1067"/>
            </a:lvl1pPr>
          </a:lstStyle>
          <a:p>
            <a:r>
              <a:rPr kumimoji="1" lang="en-US" altLang="ja-JP" smtClean="0"/>
              <a:t>ICON</a:t>
            </a:r>
            <a:endParaRPr kumimoji="1" lang="ja-JP" altLang="en-US"/>
          </a:p>
        </p:txBody>
      </p:sp>
      <p:sp>
        <p:nvSpPr>
          <p:cNvPr id="23" name="テキスト プレースホルダー 11"/>
          <p:cNvSpPr>
            <a:spLocks noGrp="1"/>
          </p:cNvSpPr>
          <p:nvPr>
            <p:ph type="body" sz="quarter" idx="32" hasCustomPrompt="1"/>
          </p:nvPr>
        </p:nvSpPr>
        <p:spPr>
          <a:xfrm>
            <a:off x="8573755" y="5748137"/>
            <a:ext cx="2113153" cy="702733"/>
          </a:xfrm>
        </p:spPr>
        <p:txBody>
          <a:bodyPr anchor="ctr">
            <a:noAutofit/>
          </a:bodyPr>
          <a:lstStyle>
            <a:lvl1pPr algn="l">
              <a:lnSpc>
                <a:spcPct val="120000"/>
              </a:lnSpc>
              <a:spcBef>
                <a:spcPts val="0"/>
              </a:spcBef>
              <a:defRPr sz="12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402292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childTnLst>
                          </p:cTn>
                        </p:par>
                        <p:par>
                          <p:cTn id="17" fill="hold">
                            <p:stCondLst>
                              <p:cond delay="500"/>
                            </p:stCondLst>
                            <p:childTnLst>
                              <p:par>
                                <p:cTn id="18" presetID="2" presetClass="entr" presetSubtype="9" decel="100000" fill="hold" grpId="0" nodeType="afterEffect">
                                  <p:stCondLst>
                                    <p:cond delay="0"/>
                                  </p:stCondLst>
                                  <p:iterate type="wd">
                                    <p:tmPct val="10000"/>
                                  </p:iterate>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0"/>
                                  </p:stCondLst>
                                  <p:iterate type="wd">
                                    <p:tmPct val="10000"/>
                                  </p:iterate>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050"/>
                            </p:stCondLst>
                            <p:childTnLst>
                              <p:par>
                                <p:cTn id="27" presetID="10" presetClass="entr" presetSubtype="0" fill="hold" grpId="0" nodeType="afterEffect">
                                  <p:stCondLst>
                                    <p:cond delay="50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14">
                                            <p:txEl>
                                              <p:pRg st="0" end="0"/>
                                            </p:txEl>
                                          </p:spTgt>
                                        </p:tgtEl>
                                        <p:attrNameLst>
                                          <p:attrName>style.visibility</p:attrName>
                                        </p:attrNameLst>
                                      </p:cBhvr>
                                      <p:to>
                                        <p:strVal val="visible"/>
                                      </p:to>
                                    </p:set>
                                    <p:animEffect transition="in" filter="fade">
                                      <p:cBhvr>
                                        <p:cTn id="32" dur="500"/>
                                        <p:tgtEl>
                                          <p:spTgt spid="14">
                                            <p:txEl>
                                              <p:pRg st="0" end="0"/>
                                            </p:txEl>
                                          </p:spTgt>
                                        </p:tgtEl>
                                      </p:cBhvr>
                                    </p:animEffect>
                                  </p:childTnLst>
                                </p:cTn>
                              </p:par>
                            </p:childTnLst>
                          </p:cTn>
                        </p:par>
                        <p:par>
                          <p:cTn id="33" fill="hold">
                            <p:stCondLst>
                              <p:cond delay="2050"/>
                            </p:stCondLst>
                            <p:childTnLst>
                              <p:par>
                                <p:cTn id="34" presetID="10"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xEl>
                                              <p:pRg st="0" end="0"/>
                                            </p:txEl>
                                          </p:spTgt>
                                        </p:tgtEl>
                                        <p:attrNameLst>
                                          <p:attrName>style.visibility</p:attrName>
                                        </p:attrNameLst>
                                      </p:cBhvr>
                                      <p:to>
                                        <p:strVal val="visible"/>
                                      </p:to>
                                    </p:set>
                                    <p:animEffect transition="in" filter="fade">
                                      <p:cBhvr>
                                        <p:cTn id="39" dur="500"/>
                                        <p:tgtEl>
                                          <p:spTgt spid="16">
                                            <p:txEl>
                                              <p:pRg st="0" end="0"/>
                                            </p:txEl>
                                          </p:spTgt>
                                        </p:tgtEl>
                                      </p:cBhvr>
                                    </p:animEffect>
                                  </p:childTnLst>
                                </p:cTn>
                              </p:par>
                            </p:childTnLst>
                          </p:cTn>
                        </p:par>
                        <p:par>
                          <p:cTn id="40" fill="hold">
                            <p:stCondLst>
                              <p:cond delay="255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xEl>
                                              <p:pRg st="0" end="0"/>
                                            </p:txEl>
                                          </p:spTgt>
                                        </p:tgtEl>
                                        <p:attrNameLst>
                                          <p:attrName>style.visibility</p:attrName>
                                        </p:attrNameLst>
                                      </p:cBhvr>
                                      <p:to>
                                        <p:strVal val="visible"/>
                                      </p:to>
                                    </p:set>
                                    <p:animEffect transition="in" filter="fade">
                                      <p:cBhvr>
                                        <p:cTn id="46" dur="500"/>
                                        <p:tgtEl>
                                          <p:spTgt spid="15">
                                            <p:txEl>
                                              <p:pRg st="0" end="0"/>
                                            </p:txEl>
                                          </p:spTgt>
                                        </p:tgtEl>
                                      </p:cBhvr>
                                    </p:animEffect>
                                  </p:childTnLst>
                                </p:cTn>
                              </p:par>
                            </p:childTnLst>
                          </p:cTn>
                        </p:par>
                        <p:par>
                          <p:cTn id="47" fill="hold">
                            <p:stCondLst>
                              <p:cond delay="3050"/>
                            </p:stCondLst>
                            <p:childTnLst>
                              <p:par>
                                <p:cTn id="48" presetID="10" presetClass="entr" presetSubtype="0" fill="hold" grpId="0" nodeType="afterEffect">
                                  <p:stCondLst>
                                    <p:cond delay="25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par>
                          <p:cTn id="51" fill="hold">
                            <p:stCondLst>
                              <p:cond delay="3800"/>
                            </p:stCondLst>
                            <p:childTnLst>
                              <p:par>
                                <p:cTn id="52" presetID="22" presetClass="entr" presetSubtype="8" fill="hold" grpId="0" nodeType="afterEffect">
                                  <p:stCondLst>
                                    <p:cond delay="250"/>
                                  </p:stCondLst>
                                  <p:childTnLst>
                                    <p:set>
                                      <p:cBhvr>
                                        <p:cTn id="53" dur="1" fill="hold">
                                          <p:stCondLst>
                                            <p:cond delay="0"/>
                                          </p:stCondLst>
                                        </p:cTn>
                                        <p:tgtEl>
                                          <p:spTgt spid="17"/>
                                        </p:tgtEl>
                                        <p:attrNameLst>
                                          <p:attrName>style.visibility</p:attrName>
                                        </p:attrNameLst>
                                      </p:cBhvr>
                                      <p:to>
                                        <p:strVal val="visible"/>
                                      </p:to>
                                    </p:set>
                                    <p:animEffect transition="in" filter="wipe(left)">
                                      <p:cBhvr>
                                        <p:cTn id="54" dur="500"/>
                                        <p:tgtEl>
                                          <p:spTgt spid="17"/>
                                        </p:tgtEl>
                                      </p:cBhvr>
                                    </p:animEffect>
                                  </p:childTnLst>
                                </p:cTn>
                              </p:par>
                            </p:childTnLst>
                          </p:cTn>
                        </p:par>
                        <p:par>
                          <p:cTn id="55" fill="hold">
                            <p:stCondLst>
                              <p:cond delay="4550"/>
                            </p:stCondLst>
                            <p:childTnLst>
                              <p:par>
                                <p:cTn id="56" presetID="10"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xEl>
                                              <p:pRg st="0" end="0"/>
                                            </p:txEl>
                                          </p:spTgt>
                                        </p:tgtEl>
                                        <p:attrNameLst>
                                          <p:attrName>style.visibility</p:attrName>
                                        </p:attrNameLst>
                                      </p:cBhvr>
                                      <p:to>
                                        <p:strVal val="visible"/>
                                      </p:to>
                                    </p:set>
                                    <p:animEffect transition="in" filter="fade">
                                      <p:cBhvr>
                                        <p:cTn id="61" dur="500"/>
                                        <p:tgtEl>
                                          <p:spTgt spid="19">
                                            <p:txEl>
                                              <p:pRg st="0" end="0"/>
                                            </p:txEl>
                                          </p:spTgt>
                                        </p:tgtEl>
                                      </p:cBhvr>
                                    </p:animEffect>
                                  </p:childTnLst>
                                </p:cTn>
                              </p:par>
                            </p:childTnLst>
                          </p:cTn>
                        </p:par>
                        <p:par>
                          <p:cTn id="62" fill="hold">
                            <p:stCondLst>
                              <p:cond delay="5050"/>
                            </p:stCondLst>
                            <p:childTnLst>
                              <p:par>
                                <p:cTn id="63" presetID="10" presetClass="entr" presetSubtype="0"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1">
                                            <p:txEl>
                                              <p:pRg st="0" end="0"/>
                                            </p:txEl>
                                          </p:spTgt>
                                        </p:tgtEl>
                                        <p:attrNameLst>
                                          <p:attrName>style.visibility</p:attrName>
                                        </p:attrNameLst>
                                      </p:cBhvr>
                                      <p:to>
                                        <p:strVal val="visible"/>
                                      </p:to>
                                    </p:set>
                                    <p:animEffect transition="in" filter="fade">
                                      <p:cBhvr>
                                        <p:cTn id="68" dur="500"/>
                                        <p:tgtEl>
                                          <p:spTgt spid="21">
                                            <p:txEl>
                                              <p:pRg st="0" end="0"/>
                                            </p:txEl>
                                          </p:spTgt>
                                        </p:tgtEl>
                                      </p:cBhvr>
                                    </p:animEffect>
                                  </p:childTnLst>
                                </p:cTn>
                              </p:par>
                            </p:childTnLst>
                          </p:cTn>
                        </p:par>
                        <p:par>
                          <p:cTn id="69" fill="hold">
                            <p:stCondLst>
                              <p:cond delay="5550"/>
                            </p:stCondLst>
                            <p:childTnLst>
                              <p:par>
                                <p:cTn id="70" presetID="10" presetClass="entr" presetSubtype="0"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
                                            <p:txEl>
                                              <p:pRg st="0" end="0"/>
                                            </p:txEl>
                                          </p:spTgt>
                                        </p:tgtEl>
                                        <p:attrNameLst>
                                          <p:attrName>style.visibility</p:attrName>
                                        </p:attrNameLst>
                                      </p:cBhvr>
                                      <p:to>
                                        <p:strVal val="visible"/>
                                      </p:to>
                                    </p:set>
                                    <p:animEffect transition="in" filter="fade">
                                      <p:cBhvr>
                                        <p:cTn id="75"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 grpId="0" animBg="1"/>
      <p:bldP spid="6" grpId="0"/>
      <p:bldP spid="7" grpId="0"/>
      <p:bldP spid="8"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11" grpId="0">
        <p:tmplLst>
          <p:tmpl>
            <p:tnLst>
              <p:par>
                <p:cTn presetID="10" presetClass="entr" presetSubtype="0"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 grpId="0" animBg="1"/>
      <p:bldP spid="12" grpId="0" animBg="1"/>
      <p:bldP spid="13" grpId="0" animBg="1"/>
      <p:bldP spid="14" grpId="0" build="p">
        <p:tmplLst>
          <p:tmpl lvl="1">
            <p:tnLst>
              <p:par>
                <p:cTn presetID="10" presetClass="entr" presetSubtype="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Presiden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7" name="タイトル 1"/>
          <p:cNvSpPr>
            <a:spLocks noGrp="1"/>
          </p:cNvSpPr>
          <p:nvPr>
            <p:ph type="title" hasCustomPrompt="1"/>
          </p:nvPr>
        </p:nvSpPr>
        <p:spPr>
          <a:xfrm>
            <a:off x="574907" y="3729034"/>
            <a:ext cx="11072191" cy="674070"/>
          </a:xfrm>
          <a:prstGeom prst="rect">
            <a:avLst/>
          </a:prstGeom>
        </p:spPr>
        <p:txBody>
          <a:bodyPr anchor="b"/>
          <a:lstStyle>
            <a:lvl1pPr algn="ctr">
              <a:defRPr sz="3600" spc="1000" baseline="0"/>
            </a:lvl1pPr>
          </a:lstStyle>
          <a:p>
            <a:r>
              <a:rPr lang="en-US" altLang="ja-JP" dirty="0" smtClean="0"/>
              <a:t>NAME HERE</a:t>
            </a:r>
            <a:endParaRPr kumimoji="1" lang="ja-JP" altLang="en-US" dirty="0"/>
          </a:p>
        </p:txBody>
      </p:sp>
      <p:sp>
        <p:nvSpPr>
          <p:cNvPr id="8" name="テキスト プレースホルダー 11"/>
          <p:cNvSpPr>
            <a:spLocks noGrp="1"/>
          </p:cNvSpPr>
          <p:nvPr>
            <p:ph type="body" sz="quarter" idx="15" hasCustomPrompt="1"/>
          </p:nvPr>
        </p:nvSpPr>
        <p:spPr>
          <a:xfrm>
            <a:off x="1748890" y="5049181"/>
            <a:ext cx="8694220" cy="1020112"/>
          </a:xfrm>
        </p:spPr>
        <p:txBody>
          <a:bodyPr anchor="t">
            <a:noAutofit/>
          </a:bodyPr>
          <a:lstStyle>
            <a:lvl1pPr algn="ctr">
              <a:lnSpc>
                <a:spcPct val="120000"/>
              </a:lnSpc>
              <a:defRPr sz="1333">
                <a:solidFill>
                  <a:schemeClr val="tx1"/>
                </a:solidFill>
                <a:latin typeface="+mn-lt"/>
              </a:defRPr>
            </a:lvl1pPr>
          </a:lstStyle>
          <a:p>
            <a:pPr lvl="0"/>
            <a:r>
              <a:rPr lang="en-US" altLang="ja-JP" dirty="0" smtClean="0"/>
              <a:t>Text Here</a:t>
            </a:r>
            <a:endParaRPr lang="en-US" dirty="0"/>
          </a:p>
        </p:txBody>
      </p:sp>
      <p:sp>
        <p:nvSpPr>
          <p:cNvPr id="9" name="円/楕円 8"/>
          <p:cNvSpPr/>
          <p:nvPr userDrawn="1"/>
        </p:nvSpPr>
        <p:spPr>
          <a:xfrm>
            <a:off x="4535691" y="518661"/>
            <a:ext cx="3088191" cy="3088191"/>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smtClean="0">
              <a:solidFill>
                <a:schemeClr val="tx1"/>
              </a:solidFill>
              <a:latin typeface="+mj-lt"/>
            </a:endParaRPr>
          </a:p>
        </p:txBody>
      </p:sp>
      <p:sp>
        <p:nvSpPr>
          <p:cNvPr id="10" name="図プレースホルダー 9"/>
          <p:cNvSpPr>
            <a:spLocks noGrp="1"/>
          </p:cNvSpPr>
          <p:nvPr>
            <p:ph type="pic" sz="quarter" idx="12" hasCustomPrompt="1"/>
          </p:nvPr>
        </p:nvSpPr>
        <p:spPr>
          <a:xfrm>
            <a:off x="4670436" y="653407"/>
            <a:ext cx="2818701" cy="2818701"/>
          </a:xfrm>
          <a:prstGeom prst="ellipse">
            <a:avLst/>
          </a:prstGeom>
        </p:spPr>
        <p:txBody>
          <a:bodyPr/>
          <a:lstStyle>
            <a:lvl1pPr>
              <a:defRPr/>
            </a:lvl1pPr>
          </a:lstStyle>
          <a:p>
            <a:r>
              <a:rPr kumimoji="1" lang="en-US" altLang="ja-JP" smtClean="0"/>
              <a:t>Add Image</a:t>
            </a:r>
            <a:endParaRPr kumimoji="1" lang="ja-JP" altLang="en-US"/>
          </a:p>
        </p:txBody>
      </p:sp>
      <p:sp>
        <p:nvSpPr>
          <p:cNvPr id="11" name="テキスト プレースホルダー 11"/>
          <p:cNvSpPr>
            <a:spLocks noGrp="1"/>
          </p:cNvSpPr>
          <p:nvPr>
            <p:ph type="body" sz="quarter" idx="16" hasCustomPrompt="1"/>
          </p:nvPr>
        </p:nvSpPr>
        <p:spPr>
          <a:xfrm>
            <a:off x="1729872" y="4329100"/>
            <a:ext cx="8732257" cy="515469"/>
          </a:xfrm>
        </p:spPr>
        <p:txBody>
          <a:bodyPr anchor="t">
            <a:noAutofit/>
          </a:bodyPr>
          <a:lstStyle>
            <a:lvl1pPr algn="ctr">
              <a:lnSpc>
                <a:spcPct val="120000"/>
              </a:lnSpc>
              <a:defRPr sz="2133" spc="200">
                <a:solidFill>
                  <a:schemeClr val="tx2"/>
                </a:solidFill>
                <a:latin typeface="+mj-lt"/>
              </a:defRPr>
            </a:lvl1pPr>
          </a:lstStyle>
          <a:p>
            <a:pPr lvl="0"/>
            <a:r>
              <a:rPr lang="en-US" altLang="ja-JP" dirty="0" smtClean="0"/>
              <a:t>Text Here</a:t>
            </a:r>
            <a:endParaRPr lang="en-US" dirty="0"/>
          </a:p>
        </p:txBody>
      </p:sp>
      <p:cxnSp>
        <p:nvCxnSpPr>
          <p:cNvPr id="12" name="直線コネクタ 11"/>
          <p:cNvCxnSpPr/>
          <p:nvPr userDrawn="1"/>
        </p:nvCxnSpPr>
        <p:spPr>
          <a:xfrm>
            <a:off x="1748890" y="4929167"/>
            <a:ext cx="869422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62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 calcmode="lin" valueType="num">
                                      <p:cBhvr>
                                        <p:cTn id="15" dur="500" fill="hold"/>
                                        <p:tgtEl>
                                          <p:spTgt spid="9"/>
                                        </p:tgtEl>
                                        <p:attrNameLst>
                                          <p:attrName>style.rotation</p:attrName>
                                        </p:attrNameLst>
                                      </p:cBhvr>
                                      <p:tavLst>
                                        <p:tav tm="0">
                                          <p:val>
                                            <p:fltVal val="360"/>
                                          </p:val>
                                        </p:tav>
                                        <p:tav tm="100000">
                                          <p:val>
                                            <p:fltVal val="0"/>
                                          </p:val>
                                        </p:tav>
                                      </p:tavLst>
                                    </p:anim>
                                    <p:animEffect transition="in" filter="fade">
                                      <p:cBhvr>
                                        <p:cTn id="16" dur="500"/>
                                        <p:tgtEl>
                                          <p:spTgt spid="9"/>
                                        </p:tgtEl>
                                      </p:cBhvr>
                                    </p:animEffect>
                                  </p:childTnLst>
                                </p:cTn>
                              </p:par>
                            </p:childTnLst>
                          </p:cTn>
                        </p:par>
                        <p:par>
                          <p:cTn id="17" fill="hold">
                            <p:stCondLst>
                              <p:cond delay="500"/>
                            </p:stCondLst>
                            <p:childTnLst>
                              <p:par>
                                <p:cTn id="18" presetID="2" presetClass="entr" presetSubtype="9" decel="100000" fill="hold" grpId="0" nodeType="afterEffect">
                                  <p:stCondLst>
                                    <p:cond delay="250"/>
                                  </p:stCondLst>
                                  <p:iterate type="wd">
                                    <p:tmPct val="10000"/>
                                  </p:iterate>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1">
                                            <p:txEl>
                                              <p:pRg st="0" end="0"/>
                                            </p:txEl>
                                          </p:spTgt>
                                        </p:tgtEl>
                                        <p:attrNameLst>
                                          <p:attrName>style.visibility</p:attrName>
                                        </p:attrNameLst>
                                      </p:cBhvr>
                                      <p:to>
                                        <p:strVal val="visible"/>
                                      </p:to>
                                    </p:set>
                                    <p:anim calcmode="lin" valueType="num">
                                      <p:cBhvr additive="base">
                                        <p:cTn id="24"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16" presetClass="entr" presetSubtype="37" fill="hold" nodeType="afterEffect">
                                  <p:stCondLst>
                                    <p:cond delay="500"/>
                                  </p:stCondLst>
                                  <p:childTnLst>
                                    <p:set>
                                      <p:cBhvr>
                                        <p:cTn id="28" dur="1" fill="hold">
                                          <p:stCondLst>
                                            <p:cond delay="0"/>
                                          </p:stCondLst>
                                        </p:cTn>
                                        <p:tgtEl>
                                          <p:spTgt spid="12"/>
                                        </p:tgtEl>
                                        <p:attrNameLst>
                                          <p:attrName>style.visibility</p:attrName>
                                        </p:attrNameLst>
                                      </p:cBhvr>
                                      <p:to>
                                        <p:strVal val="visible"/>
                                      </p:to>
                                    </p:set>
                                    <p:animEffect transition="in" filter="barn(outVertical)">
                                      <p:cBhvr>
                                        <p:cTn id="29" dur="500"/>
                                        <p:tgtEl>
                                          <p:spTgt spid="12"/>
                                        </p:tgtEl>
                                      </p:cBhvr>
                                    </p:animEffect>
                                  </p:childTnLst>
                                </p:cTn>
                              </p:par>
                              <p:par>
                                <p:cTn id="30" presetID="2" presetClass="entr" presetSubtype="4" decel="100000" fill="hold" grpId="0" nodeType="withEffect">
                                  <p:stCondLst>
                                    <p:cond delay="125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tmplLst>
          <p:tmpl>
            <p:tnLst>
              <p:par>
                <p:cTn presetID="2" presetClass="entr" presetSubtype="4" decel="100000" fill="hold" nodeType="withEffect">
                  <p:stCondLst>
                    <p:cond delay="1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bldP spid="10" grpId="0"/>
      <p:bldP spid="11" grpId="0" build="p">
        <p:tmplLst>
          <p:tmpl lvl="1">
            <p:tnLst>
              <p:par>
                <p:cTn presetID="2" presetClass="entr" presetSubtype="2"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タイトル 1"/>
          <p:cNvSpPr>
            <a:spLocks noGrp="1"/>
          </p:cNvSpPr>
          <p:nvPr>
            <p:ph type="title" hasCustomPrompt="1"/>
          </p:nvPr>
        </p:nvSpPr>
        <p:spPr>
          <a:xfrm>
            <a:off x="364866" y="2228867"/>
            <a:ext cx="4980986" cy="2370263"/>
          </a:xfrm>
          <a:prstGeom prst="rect">
            <a:avLst/>
          </a:prstGeom>
        </p:spPr>
        <p:txBody>
          <a:bodyPr anchor="ctr"/>
          <a:lstStyle>
            <a:lvl1pPr algn="r">
              <a:lnSpc>
                <a:spcPts val="6000"/>
              </a:lnSpc>
              <a:defRPr sz="6400" spc="400" baseline="0"/>
            </a:lvl1pPr>
          </a:lstStyle>
          <a:p>
            <a:r>
              <a:rPr lang="en-US" altLang="ja-JP" dirty="0" smtClean="0"/>
              <a:t>SLIDE TITLE HERE</a:t>
            </a:r>
            <a:endParaRPr kumimoji="1" lang="ja-JP" altLang="en-US" dirty="0"/>
          </a:p>
        </p:txBody>
      </p:sp>
      <p:sp>
        <p:nvSpPr>
          <p:cNvPr id="6" name="正方形/長方形 5"/>
          <p:cNvSpPr/>
          <p:nvPr userDrawn="1"/>
        </p:nvSpPr>
        <p:spPr>
          <a:xfrm>
            <a:off x="5497254" y="2108854"/>
            <a:ext cx="60012" cy="2370263"/>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テキスト プレースホルダー 11"/>
          <p:cNvSpPr>
            <a:spLocks noGrp="1"/>
          </p:cNvSpPr>
          <p:nvPr>
            <p:ph type="body" sz="quarter" idx="15" hasCustomPrompt="1"/>
          </p:nvPr>
        </p:nvSpPr>
        <p:spPr>
          <a:xfrm>
            <a:off x="5675917" y="2213865"/>
            <a:ext cx="5671122" cy="2160240"/>
          </a:xfrm>
        </p:spPr>
        <p:txBody>
          <a:bodyPr anchor="ctr">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65177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build="p">
        <p:tmplLst>
          <p:tmpl lvl="1">
            <p:tnLst>
              <p:par>
                <p:cTn presetID="2" presetClass="entr" presetSubtype="2" decel="10000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 Column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6276035" y="6394245"/>
            <a:ext cx="5185026" cy="365125"/>
          </a:xfrm>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a:t>
            </a:fld>
            <a:endParaRPr lang="en-US"/>
          </a:p>
        </p:txBody>
      </p:sp>
      <p:sp>
        <p:nvSpPr>
          <p:cNvPr id="5" name="テキスト プレースホルダー 11"/>
          <p:cNvSpPr>
            <a:spLocks noGrp="1"/>
          </p:cNvSpPr>
          <p:nvPr>
            <p:ph type="body" sz="quarter" idx="14" hasCustomPrompt="1"/>
          </p:nvPr>
        </p:nvSpPr>
        <p:spPr>
          <a:xfrm>
            <a:off x="730938" y="1628800"/>
            <a:ext cx="10706118" cy="1175849"/>
          </a:xfrm>
        </p:spPr>
        <p:txBody>
          <a:bodyPr anchor="b">
            <a:noAutofit/>
          </a:bodyPr>
          <a:lstStyle>
            <a:lvl1pPr algn="ctr">
              <a:defRPr sz="3600" spc="1000" baseline="0">
                <a:solidFill>
                  <a:schemeClr val="accent1"/>
                </a:solidFill>
                <a:latin typeface="+mj-lt"/>
              </a:defRPr>
            </a:lvl1pPr>
          </a:lstStyle>
          <a:p>
            <a:pPr lvl="0"/>
            <a:r>
              <a:rPr lang="en-US" altLang="ja-JP" dirty="0" smtClean="0"/>
              <a:t>TEXT HERE</a:t>
            </a:r>
            <a:endParaRPr lang="en-US" dirty="0"/>
          </a:p>
        </p:txBody>
      </p:sp>
      <p:sp>
        <p:nvSpPr>
          <p:cNvPr id="6" name="テキスト プレースホルダー 11"/>
          <p:cNvSpPr>
            <a:spLocks noGrp="1"/>
          </p:cNvSpPr>
          <p:nvPr>
            <p:ph type="body" sz="quarter" idx="15" hasCustomPrompt="1"/>
          </p:nvPr>
        </p:nvSpPr>
        <p:spPr>
          <a:xfrm>
            <a:off x="730938" y="2948947"/>
            <a:ext cx="10706118" cy="2160240"/>
          </a:xfrm>
        </p:spPr>
        <p:txBody>
          <a:bodyPr anchor="t">
            <a:noAutofit/>
          </a:bodyPr>
          <a:lstStyle>
            <a:lvl1pPr algn="ctr">
              <a:lnSpc>
                <a:spcPct val="120000"/>
              </a:lnSpc>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406861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p:tmplLst>
          <p:tmpl>
            <p:tnLst>
              <p:par>
                <p:cTn presetID="2" presetClass="entr" presetSubtype="4"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 Word - 1 Column">
    <p:spTree>
      <p:nvGrpSpPr>
        <p:cNvPr id="1" name=""/>
        <p:cNvGrpSpPr/>
        <p:nvPr/>
      </p:nvGrpSpPr>
      <p:grpSpPr>
        <a:xfrm>
          <a:off x="0" y="0"/>
          <a:ext cx="0" cy="0"/>
          <a:chOff x="0" y="0"/>
          <a:chExt cx="0" cy="0"/>
        </a:xfrm>
      </p:grpSpPr>
      <p:sp>
        <p:nvSpPr>
          <p:cNvPr id="17" name="円/楕円 16"/>
          <p:cNvSpPr/>
          <p:nvPr userDrawn="1"/>
        </p:nvSpPr>
        <p:spPr>
          <a:xfrm>
            <a:off x="626588" y="1192422"/>
            <a:ext cx="4382197" cy="4381817"/>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8" name="円/楕円 17"/>
          <p:cNvSpPr/>
          <p:nvPr userDrawn="1"/>
        </p:nvSpPr>
        <p:spPr>
          <a:xfrm>
            <a:off x="1292961" y="1858737"/>
            <a:ext cx="3049452" cy="3049187"/>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3" name="フッター プレースホルダー 2"/>
          <p:cNvSpPr>
            <a:spLocks noGrp="1"/>
          </p:cNvSpPr>
          <p:nvPr userDrawn="1">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userDrawn="1">
            <p:ph type="sldNum" sz="quarter" idx="11"/>
          </p:nvPr>
        </p:nvSpPr>
        <p:spPr/>
        <p:txBody>
          <a:bodyPr/>
          <a:lstStyle/>
          <a:p>
            <a:fld id="{387164BF-D67A-46C0-81D2-5BAF67C00C80}" type="slidenum">
              <a:rPr lang="en-US" smtClean="0"/>
              <a:pPr/>
              <a:t>‹#›</a:t>
            </a:fld>
            <a:endParaRPr lang="en-US"/>
          </a:p>
        </p:txBody>
      </p:sp>
      <p:sp>
        <p:nvSpPr>
          <p:cNvPr id="7" name="テキスト プレースホルダー 11"/>
          <p:cNvSpPr>
            <a:spLocks noGrp="1"/>
          </p:cNvSpPr>
          <p:nvPr userDrawn="1">
            <p:ph type="body" sz="quarter" idx="15" hasCustomPrompt="1"/>
          </p:nvPr>
        </p:nvSpPr>
        <p:spPr>
          <a:xfrm>
            <a:off x="5405863" y="1988841"/>
            <a:ext cx="6301247" cy="2910323"/>
          </a:xfrm>
        </p:spPr>
        <p:txBody>
          <a:bodyPr anchor="ctr">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
        <p:nvSpPr>
          <p:cNvPr id="9" name="タイトル 1"/>
          <p:cNvSpPr>
            <a:spLocks noGrp="1"/>
          </p:cNvSpPr>
          <p:nvPr userDrawn="1">
            <p:ph type="title" hasCustomPrompt="1"/>
          </p:nvPr>
        </p:nvSpPr>
        <p:spPr>
          <a:xfrm>
            <a:off x="754943" y="2558904"/>
            <a:ext cx="4320855" cy="1770197"/>
          </a:xfrm>
          <a:prstGeom prst="rect">
            <a:avLst/>
          </a:prstGeom>
        </p:spPr>
        <p:txBody>
          <a:bodyPr anchor="ctr"/>
          <a:lstStyle>
            <a:lvl1pPr algn="ctr">
              <a:defRPr sz="4400" spc="1000" baseline="0"/>
            </a:lvl1pPr>
          </a:lstStyle>
          <a:p>
            <a:r>
              <a:rPr lang="en-US" altLang="ja-JP" dirty="0" smtClean="0"/>
              <a:t>WORD</a:t>
            </a:r>
            <a:endParaRPr kumimoji="1" lang="ja-JP" altLang="en-US" dirty="0"/>
          </a:p>
        </p:txBody>
      </p:sp>
    </p:spTree>
    <p:extLst>
      <p:ext uri="{BB962C8B-B14F-4D97-AF65-F5344CB8AC3E}">
        <p14:creationId xmlns:p14="http://schemas.microsoft.com/office/powerpoint/2010/main" val="94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7" grpId="0">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P spid="9" grpId="0"/>
    </p:bld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Miss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cxnSp>
        <p:nvCxnSpPr>
          <p:cNvPr id="10" name="直線コネクタ 9"/>
          <p:cNvCxnSpPr/>
          <p:nvPr userDrawn="1"/>
        </p:nvCxnSpPr>
        <p:spPr>
          <a:xfrm flipV="1">
            <a:off x="1595588" y="1223947"/>
            <a:ext cx="8491202" cy="4811265"/>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3501904">
            <a:off x="-1129803" y="6789093"/>
            <a:ext cx="956504" cy="956587"/>
          </a:xfrm>
          <a:prstGeom prst="rect">
            <a:avLst/>
          </a:prstGeom>
        </p:spPr>
      </p:pic>
      <p:sp>
        <p:nvSpPr>
          <p:cNvPr id="13" name="テキスト プレースホルダー 11"/>
          <p:cNvSpPr>
            <a:spLocks noGrp="1"/>
          </p:cNvSpPr>
          <p:nvPr>
            <p:ph type="body" sz="quarter" idx="14" hasCustomPrompt="1"/>
          </p:nvPr>
        </p:nvSpPr>
        <p:spPr>
          <a:xfrm>
            <a:off x="5765935" y="3759037"/>
            <a:ext cx="5788856" cy="1205853"/>
          </a:xfrm>
        </p:spPr>
        <p:txBody>
          <a:bodyPr anchor="b">
            <a:noAutofit/>
          </a:bodyPr>
          <a:lstStyle>
            <a:lvl1pPr algn="l">
              <a:spcBef>
                <a:spcPts val="0"/>
              </a:spcBef>
              <a:defRPr sz="3600" spc="1000" baseline="0">
                <a:solidFill>
                  <a:schemeClr val="accent1"/>
                </a:solidFill>
                <a:latin typeface="+mj-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5" hasCustomPrompt="1"/>
          </p:nvPr>
        </p:nvSpPr>
        <p:spPr>
          <a:xfrm>
            <a:off x="5765935" y="4989174"/>
            <a:ext cx="5788856" cy="1050117"/>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grpSp>
        <p:nvGrpSpPr>
          <p:cNvPr id="20" name="グループ化 19"/>
          <p:cNvGrpSpPr/>
          <p:nvPr userDrawn="1"/>
        </p:nvGrpSpPr>
        <p:grpSpPr>
          <a:xfrm>
            <a:off x="1655642" y="4479117"/>
            <a:ext cx="2609996" cy="390043"/>
            <a:chOff x="4732716" y="5998594"/>
            <a:chExt cx="2970330" cy="443931"/>
          </a:xfrm>
        </p:grpSpPr>
        <p:sp>
          <p:nvSpPr>
            <p:cNvPr id="18" name="直角三角形 17"/>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19" name="正方形/長方形 18"/>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21" name="テキスト プレースホルダー 11"/>
          <p:cNvSpPr>
            <a:spLocks noGrp="1"/>
          </p:cNvSpPr>
          <p:nvPr>
            <p:ph type="body" sz="quarter" idx="21" hasCustomPrompt="1"/>
          </p:nvPr>
        </p:nvSpPr>
        <p:spPr>
          <a:xfrm>
            <a:off x="1715133" y="4460161"/>
            <a:ext cx="1878233" cy="390043"/>
          </a:xfrm>
        </p:spPr>
        <p:txBody>
          <a:bodyPr anchor="t">
            <a:noAutofit/>
          </a:bodyPr>
          <a:lstStyle>
            <a:lvl1pPr algn="l">
              <a:lnSpc>
                <a:spcPct val="120000"/>
              </a:lnSpc>
              <a:defRPr sz="1600" spc="400">
                <a:solidFill>
                  <a:schemeClr val="bg1"/>
                </a:solidFill>
                <a:latin typeface="+mj-lt"/>
              </a:defRPr>
            </a:lvl1pPr>
          </a:lstStyle>
          <a:p>
            <a:pPr lvl="0"/>
            <a:r>
              <a:rPr lang="en-US" altLang="ja-JP" dirty="0" smtClean="0"/>
              <a:t>Text Here</a:t>
            </a:r>
            <a:endParaRPr lang="en-US" dirty="0"/>
          </a:p>
        </p:txBody>
      </p:sp>
      <p:grpSp>
        <p:nvGrpSpPr>
          <p:cNvPr id="22" name="グループ化 21"/>
          <p:cNvGrpSpPr/>
          <p:nvPr userDrawn="1"/>
        </p:nvGrpSpPr>
        <p:grpSpPr>
          <a:xfrm>
            <a:off x="4116128" y="3087917"/>
            <a:ext cx="2609996" cy="390043"/>
            <a:chOff x="4732716" y="5998594"/>
            <a:chExt cx="2970330" cy="443931"/>
          </a:xfrm>
        </p:grpSpPr>
        <p:sp>
          <p:nvSpPr>
            <p:cNvPr id="23" name="直角三角形 22"/>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4" name="正方形/長方形 23"/>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25" name="テキスト プレースホルダー 11"/>
          <p:cNvSpPr>
            <a:spLocks noGrp="1"/>
          </p:cNvSpPr>
          <p:nvPr>
            <p:ph type="body" sz="quarter" idx="22" hasCustomPrompt="1"/>
          </p:nvPr>
        </p:nvSpPr>
        <p:spPr>
          <a:xfrm>
            <a:off x="4175620" y="3068961"/>
            <a:ext cx="1878233" cy="390043"/>
          </a:xfrm>
        </p:spPr>
        <p:txBody>
          <a:bodyPr anchor="t">
            <a:noAutofit/>
          </a:bodyPr>
          <a:lstStyle>
            <a:lvl1pPr algn="l">
              <a:lnSpc>
                <a:spcPct val="120000"/>
              </a:lnSpc>
              <a:defRPr sz="1600" spc="400">
                <a:solidFill>
                  <a:schemeClr val="bg1"/>
                </a:solidFill>
                <a:latin typeface="+mj-lt"/>
              </a:defRPr>
            </a:lvl1pPr>
          </a:lstStyle>
          <a:p>
            <a:pPr lvl="0"/>
            <a:r>
              <a:rPr lang="en-US" altLang="ja-JP" dirty="0" smtClean="0"/>
              <a:t>Text Here</a:t>
            </a:r>
            <a:endParaRPr lang="en-US" dirty="0"/>
          </a:p>
        </p:txBody>
      </p:sp>
      <p:grpSp>
        <p:nvGrpSpPr>
          <p:cNvPr id="26" name="グループ化 25"/>
          <p:cNvGrpSpPr/>
          <p:nvPr userDrawn="1"/>
        </p:nvGrpSpPr>
        <p:grpSpPr>
          <a:xfrm>
            <a:off x="6666633" y="1647757"/>
            <a:ext cx="2609996" cy="390043"/>
            <a:chOff x="4732716" y="5998594"/>
            <a:chExt cx="2970330" cy="443931"/>
          </a:xfrm>
        </p:grpSpPr>
        <p:sp>
          <p:nvSpPr>
            <p:cNvPr id="27" name="直角三角形 26"/>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8" name="正方形/長方形 27"/>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29" name="テキスト プレースホルダー 11"/>
          <p:cNvSpPr>
            <a:spLocks noGrp="1"/>
          </p:cNvSpPr>
          <p:nvPr>
            <p:ph type="body" sz="quarter" idx="23" hasCustomPrompt="1"/>
          </p:nvPr>
        </p:nvSpPr>
        <p:spPr>
          <a:xfrm>
            <a:off x="6726125" y="1628800"/>
            <a:ext cx="1878233" cy="390043"/>
          </a:xfrm>
        </p:spPr>
        <p:txBody>
          <a:bodyPr anchor="t">
            <a:noAutofit/>
          </a:bodyPr>
          <a:lstStyle>
            <a:lvl1pPr algn="l">
              <a:lnSpc>
                <a:spcPct val="120000"/>
              </a:lnSpc>
              <a:defRPr sz="1600" spc="400">
                <a:solidFill>
                  <a:schemeClr val="bg1"/>
                </a:solidFill>
                <a:latin typeface="+mj-lt"/>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24" hasCustomPrompt="1"/>
          </p:nvPr>
        </p:nvSpPr>
        <p:spPr>
          <a:xfrm>
            <a:off x="934978" y="3669301"/>
            <a:ext cx="3425895" cy="565983"/>
          </a:xfrm>
        </p:spPr>
        <p:txBody>
          <a:bodyPr anchor="b">
            <a:noAutofit/>
          </a:bodyPr>
          <a:lstStyle>
            <a:lvl1pPr algn="r">
              <a:spcBef>
                <a:spcPts val="0"/>
              </a:spcBef>
              <a:defRPr sz="2400" spc="200">
                <a:solidFill>
                  <a:schemeClr val="accent1"/>
                </a:solidFill>
                <a:latin typeface="+mj-lt"/>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25" hasCustomPrompt="1"/>
          </p:nvPr>
        </p:nvSpPr>
        <p:spPr>
          <a:xfrm>
            <a:off x="3450259" y="2291306"/>
            <a:ext cx="3425895" cy="565983"/>
          </a:xfrm>
        </p:spPr>
        <p:txBody>
          <a:bodyPr anchor="b">
            <a:noAutofit/>
          </a:bodyPr>
          <a:lstStyle>
            <a:lvl1pPr algn="r">
              <a:spcBef>
                <a:spcPts val="0"/>
              </a:spcBef>
              <a:defRPr sz="2400" spc="200">
                <a:solidFill>
                  <a:schemeClr val="accent1"/>
                </a:solidFill>
                <a:latin typeface="+mj-lt"/>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26" hasCustomPrompt="1"/>
          </p:nvPr>
        </p:nvSpPr>
        <p:spPr>
          <a:xfrm>
            <a:off x="6000764" y="848714"/>
            <a:ext cx="3425895" cy="565983"/>
          </a:xfrm>
        </p:spPr>
        <p:txBody>
          <a:bodyPr anchor="b">
            <a:noAutofit/>
          </a:bodyPr>
          <a:lstStyle>
            <a:lvl1pPr algn="r">
              <a:spcBef>
                <a:spcPts val="0"/>
              </a:spcBef>
              <a:defRPr sz="2400" spc="200">
                <a:solidFill>
                  <a:schemeClr val="accent1"/>
                </a:solidFill>
                <a:latin typeface="+mj-lt"/>
              </a:defRPr>
            </a:lvl1pPr>
          </a:lstStyle>
          <a:p>
            <a:pPr lvl="0"/>
            <a:r>
              <a:rPr lang="en-US" altLang="ja-JP" dirty="0" smtClean="0"/>
              <a:t>TEXT HERE</a:t>
            </a:r>
            <a:endParaRPr lang="en-US" dirty="0"/>
          </a:p>
        </p:txBody>
      </p:sp>
      <p:sp>
        <p:nvSpPr>
          <p:cNvPr id="35" name="テキスト プレースホルダー 11"/>
          <p:cNvSpPr>
            <a:spLocks noGrp="1"/>
          </p:cNvSpPr>
          <p:nvPr>
            <p:ph type="body" sz="quarter" idx="17" hasCustomPrompt="1"/>
          </p:nvPr>
        </p:nvSpPr>
        <p:spPr>
          <a:xfrm>
            <a:off x="244842" y="4089073"/>
            <a:ext cx="4080807" cy="390043"/>
          </a:xfrm>
        </p:spPr>
        <p:txBody>
          <a:bodyPr anchor="t">
            <a:noAutofit/>
          </a:bodyPr>
          <a:lstStyle>
            <a:lvl1pPr algn="r">
              <a:lnSpc>
                <a:spcPct val="120000"/>
              </a:lnSpc>
              <a:defRPr sz="1333">
                <a:solidFill>
                  <a:schemeClr val="tx1"/>
                </a:solidFill>
                <a:latin typeface="+mn-lt"/>
              </a:defRPr>
            </a:lvl1pPr>
          </a:lstStyle>
          <a:p>
            <a:pPr lvl="0"/>
            <a:r>
              <a:rPr lang="en-US" altLang="ja-JP" dirty="0" smtClean="0"/>
              <a:t>Text Here</a:t>
            </a:r>
            <a:endParaRPr lang="en-US" dirty="0"/>
          </a:p>
        </p:txBody>
      </p:sp>
      <p:sp>
        <p:nvSpPr>
          <p:cNvPr id="36" name="テキスト プレースホルダー 11"/>
          <p:cNvSpPr>
            <a:spLocks noGrp="1"/>
          </p:cNvSpPr>
          <p:nvPr>
            <p:ph type="body" sz="quarter" idx="27" hasCustomPrompt="1"/>
          </p:nvPr>
        </p:nvSpPr>
        <p:spPr>
          <a:xfrm>
            <a:off x="2765341" y="2708921"/>
            <a:ext cx="4080807" cy="390043"/>
          </a:xfrm>
        </p:spPr>
        <p:txBody>
          <a:bodyPr anchor="t">
            <a:noAutofit/>
          </a:bodyPr>
          <a:lstStyle>
            <a:lvl1pPr algn="r">
              <a:lnSpc>
                <a:spcPct val="120000"/>
              </a:lnSpc>
              <a:defRPr sz="1333">
                <a:solidFill>
                  <a:schemeClr val="tx1"/>
                </a:solidFill>
                <a:latin typeface="+mn-lt"/>
              </a:defRPr>
            </a:lvl1pPr>
          </a:lstStyle>
          <a:p>
            <a:pPr lvl="0"/>
            <a:r>
              <a:rPr lang="en-US" altLang="ja-JP" dirty="0" smtClean="0"/>
              <a:t>Text Here</a:t>
            </a:r>
            <a:endParaRPr lang="en-US" dirty="0"/>
          </a:p>
        </p:txBody>
      </p:sp>
      <p:sp>
        <p:nvSpPr>
          <p:cNvPr id="37" name="テキスト プレースホルダー 11"/>
          <p:cNvSpPr>
            <a:spLocks noGrp="1"/>
          </p:cNvSpPr>
          <p:nvPr>
            <p:ph type="body" sz="quarter" idx="28" hasCustomPrompt="1"/>
          </p:nvPr>
        </p:nvSpPr>
        <p:spPr>
          <a:xfrm>
            <a:off x="5315846" y="1268760"/>
            <a:ext cx="4080807" cy="390043"/>
          </a:xfrm>
        </p:spPr>
        <p:txBody>
          <a:bodyPr anchor="t">
            <a:noAutofit/>
          </a:bodyPr>
          <a:lstStyle>
            <a:lvl1pPr algn="r">
              <a:lnSpc>
                <a:spcPct val="120000"/>
              </a:lnSpc>
              <a:defRPr sz="1333">
                <a:solidFill>
                  <a:schemeClr val="tx1"/>
                </a:solidFill>
                <a:latin typeface="+mn-lt"/>
              </a:defRPr>
            </a:lvl1pPr>
          </a:lstStyle>
          <a:p>
            <a:pPr lvl="0"/>
            <a:r>
              <a:rPr lang="en-US" altLang="ja-JP" dirty="0" smtClean="0"/>
              <a:t>Text Here</a:t>
            </a:r>
            <a:endParaRPr lang="en-US" dirty="0"/>
          </a:p>
        </p:txBody>
      </p:sp>
      <p:cxnSp>
        <p:nvCxnSpPr>
          <p:cNvPr id="30" name="直線コネクタ 29"/>
          <p:cNvCxnSpPr/>
          <p:nvPr userDrawn="1"/>
        </p:nvCxnSpPr>
        <p:spPr>
          <a:xfrm>
            <a:off x="5735929" y="4929167"/>
            <a:ext cx="64560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744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afterEffect">
                                  <p:stCondLst>
                                    <p:cond delay="0"/>
                                  </p:stCondLst>
                                  <p:childTnLst>
                                    <p:animMotion origin="layout" path="M 0.92231 -0.927 L 0.09315 -0.0872 " pathEditMode="fixed" rAng="0" ptsTypes="AA">
                                      <p:cBhvr>
                                        <p:cTn id="6" dur="1000" spd="-100000" fill="hold"/>
                                        <p:tgtEl>
                                          <p:spTgt spid="12"/>
                                        </p:tgtEl>
                                        <p:attrNameLst>
                                          <p:attrName>ppt_x</p:attrName>
                                          <p:attrName>ppt_y</p:attrName>
                                        </p:attrNameLst>
                                      </p:cBhvr>
                                      <p:rCtr x="-41458" y="41991"/>
                                    </p:animMotion>
                                  </p:childTnLst>
                                </p:cTn>
                              </p:par>
                              <p:par>
                                <p:cTn id="7" presetID="22" presetClass="entr" presetSubtype="4"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wipe(down)">
                                      <p:cBhvr>
                                        <p:cTn id="9" dur="1000"/>
                                        <p:tgtEl>
                                          <p:spTgt spid="10"/>
                                        </p:tgtEl>
                                      </p:cBhvr>
                                    </p:animEffect>
                                  </p:childTnLst>
                                </p:cTn>
                              </p:par>
                            </p:childTnLst>
                          </p:cTn>
                        </p:par>
                        <p:par>
                          <p:cTn id="10" fill="hold">
                            <p:stCondLst>
                              <p:cond delay="1000"/>
                            </p:stCondLst>
                            <p:childTnLst>
                              <p:par>
                                <p:cTn id="11" presetID="2" presetClass="entr" presetSubtype="8" decel="10000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0-#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anim calcmode="lin" valueType="num">
                                      <p:cBhvr additive="base">
                                        <p:cTn id="17"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fill="hold"/>
                                        <p:tgtEl>
                                          <p:spTgt spid="31"/>
                                        </p:tgtEl>
                                        <p:attrNameLst>
                                          <p:attrName>ppt_x</p:attrName>
                                        </p:attrNameLst>
                                      </p:cBhvr>
                                      <p:tavLst>
                                        <p:tav tm="0">
                                          <p:val>
                                            <p:strVal val="0-#ppt_w/2"/>
                                          </p:val>
                                        </p:tav>
                                        <p:tav tm="100000">
                                          <p:val>
                                            <p:strVal val="#ppt_x"/>
                                          </p:val>
                                        </p:tav>
                                      </p:tavLst>
                                    </p:anim>
                                    <p:anim calcmode="lin" valueType="num">
                                      <p:cBhvr additive="base">
                                        <p:cTn id="27" dur="500" fill="hold"/>
                                        <p:tgtEl>
                                          <p:spTgt spid="31"/>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8" decel="100000" fill="hold" grpId="0" nodeType="afterEffect">
                                  <p:stCondLst>
                                    <p:cond delay="500"/>
                                  </p:stCondLst>
                                  <p:childTnLst>
                                    <p:set>
                                      <p:cBhvr>
                                        <p:cTn id="30" dur="1" fill="hold">
                                          <p:stCondLst>
                                            <p:cond delay="0"/>
                                          </p:stCondLst>
                                        </p:cTn>
                                        <p:tgtEl>
                                          <p:spTgt spid="25">
                                            <p:txEl>
                                              <p:pRg st="0" end="0"/>
                                            </p:txEl>
                                          </p:spTgt>
                                        </p:tgtEl>
                                        <p:attrNameLst>
                                          <p:attrName>style.visibility</p:attrName>
                                        </p:attrNameLst>
                                      </p:cBhvr>
                                      <p:to>
                                        <p:strVal val="visible"/>
                                      </p:to>
                                    </p:set>
                                    <p:anim calcmode="lin" valueType="num">
                                      <p:cBhvr additive="base">
                                        <p:cTn id="31"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5">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50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0-#ppt_w/2"/>
                                          </p:val>
                                        </p:tav>
                                        <p:tav tm="100000">
                                          <p:val>
                                            <p:strVal val="#ppt_x"/>
                                          </p:val>
                                        </p:tav>
                                      </p:tavLst>
                                    </p:anim>
                                    <p:anim calcmode="lin" valueType="num">
                                      <p:cBhvr additive="base">
                                        <p:cTn id="36" dur="500" fill="hold"/>
                                        <p:tgtEl>
                                          <p:spTgt spid="22"/>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anim calcmode="lin" valueType="num">
                                      <p:cBhvr additive="base">
                                        <p:cTn id="40" dur="500" fill="hold"/>
                                        <p:tgtEl>
                                          <p:spTgt spid="36"/>
                                        </p:tgtEl>
                                        <p:attrNameLst>
                                          <p:attrName>ppt_x</p:attrName>
                                        </p:attrNameLst>
                                      </p:cBhvr>
                                      <p:tavLst>
                                        <p:tav tm="0">
                                          <p:val>
                                            <p:strVal val="0-#ppt_w/2"/>
                                          </p:val>
                                        </p:tav>
                                        <p:tav tm="100000">
                                          <p:val>
                                            <p:strVal val="#ppt_x"/>
                                          </p:val>
                                        </p:tav>
                                      </p:tavLst>
                                    </p:anim>
                                    <p:anim calcmode="lin" valueType="num">
                                      <p:cBhvr additive="base">
                                        <p:cTn id="41" dur="500" fill="hold"/>
                                        <p:tgtEl>
                                          <p:spTgt spid="36"/>
                                        </p:tgtEl>
                                        <p:attrNameLst>
                                          <p:attrName>ppt_y</p:attrName>
                                        </p:attrNameLst>
                                      </p:cBhvr>
                                      <p:tavLst>
                                        <p:tav tm="0">
                                          <p:val>
                                            <p:strVal val="#ppt_y"/>
                                          </p:val>
                                        </p:tav>
                                        <p:tav tm="100000">
                                          <p:val>
                                            <p:strVal val="#ppt_y"/>
                                          </p:val>
                                        </p:tav>
                                      </p:tavLst>
                                    </p:anim>
                                  </p:childTnLst>
                                </p:cTn>
                              </p:par>
                              <p:par>
                                <p:cTn id="42" presetID="2" presetClass="entr" presetSubtype="8" decel="10000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 calcmode="lin" valueType="num">
                                      <p:cBhvr additive="base">
                                        <p:cTn id="44" dur="500" fill="hold"/>
                                        <p:tgtEl>
                                          <p:spTgt spid="32"/>
                                        </p:tgtEl>
                                        <p:attrNameLst>
                                          <p:attrName>ppt_x</p:attrName>
                                        </p:attrNameLst>
                                      </p:cBhvr>
                                      <p:tavLst>
                                        <p:tav tm="0">
                                          <p:val>
                                            <p:strVal val="0-#ppt_w/2"/>
                                          </p:val>
                                        </p:tav>
                                        <p:tav tm="100000">
                                          <p:val>
                                            <p:strVal val="#ppt_x"/>
                                          </p:val>
                                        </p:tav>
                                      </p:tavLst>
                                    </p:anim>
                                    <p:anim calcmode="lin" valueType="num">
                                      <p:cBhvr additive="base">
                                        <p:cTn id="45" dur="500" fill="hold"/>
                                        <p:tgtEl>
                                          <p:spTgt spid="32"/>
                                        </p:tgtEl>
                                        <p:attrNameLst>
                                          <p:attrName>ppt_y</p:attrName>
                                        </p:attrNameLst>
                                      </p:cBhvr>
                                      <p:tavLst>
                                        <p:tav tm="0">
                                          <p:val>
                                            <p:strVal val="#ppt_y"/>
                                          </p:val>
                                        </p:tav>
                                        <p:tav tm="100000">
                                          <p:val>
                                            <p:strVal val="#ppt_y"/>
                                          </p:val>
                                        </p:tav>
                                      </p:tavLst>
                                    </p:anim>
                                  </p:childTnLst>
                                </p:cTn>
                              </p:par>
                            </p:childTnLst>
                          </p:cTn>
                        </p:par>
                        <p:par>
                          <p:cTn id="46" fill="hold">
                            <p:stCondLst>
                              <p:cond delay="3500"/>
                            </p:stCondLst>
                            <p:childTnLst>
                              <p:par>
                                <p:cTn id="47" presetID="2" presetClass="entr" presetSubtype="8" decel="100000" fill="hold" grpId="0" nodeType="afterEffect">
                                  <p:stCondLst>
                                    <p:cond delay="500"/>
                                  </p:stCondLst>
                                  <p:childTnLst>
                                    <p:set>
                                      <p:cBhvr>
                                        <p:cTn id="48" dur="1" fill="hold">
                                          <p:stCondLst>
                                            <p:cond delay="0"/>
                                          </p:stCondLst>
                                        </p:cTn>
                                        <p:tgtEl>
                                          <p:spTgt spid="29">
                                            <p:txEl>
                                              <p:pRg st="0" end="0"/>
                                            </p:txEl>
                                          </p:spTgt>
                                        </p:tgtEl>
                                        <p:attrNameLst>
                                          <p:attrName>style.visibility</p:attrName>
                                        </p:attrNameLst>
                                      </p:cBhvr>
                                      <p:to>
                                        <p:strVal val="visible"/>
                                      </p:to>
                                    </p:set>
                                    <p:anim calcmode="lin" valueType="num">
                                      <p:cBhvr additive="base">
                                        <p:cTn id="49"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29">
                                            <p:txEl>
                                              <p:pRg st="0" end="0"/>
                                            </p:txEl>
                                          </p:spTgt>
                                        </p:tgtEl>
                                        <p:attrNameLst>
                                          <p:attrName>ppt_y</p:attrName>
                                        </p:attrNameLst>
                                      </p:cBhvr>
                                      <p:tavLst>
                                        <p:tav tm="0">
                                          <p:val>
                                            <p:strVal val="#ppt_y"/>
                                          </p:val>
                                        </p:tav>
                                        <p:tav tm="100000">
                                          <p:val>
                                            <p:strVal val="#ppt_y"/>
                                          </p:val>
                                        </p:tav>
                                      </p:tavLst>
                                    </p:anim>
                                  </p:childTnLst>
                                </p:cTn>
                              </p:par>
                              <p:par>
                                <p:cTn id="51" presetID="2" presetClass="entr" presetSubtype="8" decel="100000" fill="hold" nodeType="withEffect">
                                  <p:stCondLst>
                                    <p:cond delay="50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0-#ppt_w/2"/>
                                          </p:val>
                                        </p:tav>
                                        <p:tav tm="100000">
                                          <p:val>
                                            <p:strVal val="#ppt_x"/>
                                          </p:val>
                                        </p:tav>
                                      </p:tavLst>
                                    </p:anim>
                                    <p:anim calcmode="lin" valueType="num">
                                      <p:cBhvr additive="base">
                                        <p:cTn id="54" dur="500" fill="hold"/>
                                        <p:tgtEl>
                                          <p:spTgt spid="26"/>
                                        </p:tgtEl>
                                        <p:attrNameLst>
                                          <p:attrName>ppt_y</p:attrName>
                                        </p:attrNameLst>
                                      </p:cBhvr>
                                      <p:tavLst>
                                        <p:tav tm="0">
                                          <p:val>
                                            <p:strVal val="#ppt_y"/>
                                          </p:val>
                                        </p:tav>
                                        <p:tav tm="100000">
                                          <p:val>
                                            <p:strVal val="#ppt_y"/>
                                          </p:val>
                                        </p:tav>
                                      </p:tavLst>
                                    </p:anim>
                                  </p:childTnLst>
                                </p:cTn>
                              </p:par>
                            </p:childTnLst>
                          </p:cTn>
                        </p:par>
                        <p:par>
                          <p:cTn id="55" fill="hold">
                            <p:stCondLst>
                              <p:cond delay="4500"/>
                            </p:stCondLst>
                            <p:childTnLst>
                              <p:par>
                                <p:cTn id="56" presetID="2" presetClass="entr" presetSubtype="8" decel="100000"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additive="base">
                                        <p:cTn id="58" dur="500" fill="hold"/>
                                        <p:tgtEl>
                                          <p:spTgt spid="37"/>
                                        </p:tgtEl>
                                        <p:attrNameLst>
                                          <p:attrName>ppt_x</p:attrName>
                                        </p:attrNameLst>
                                      </p:cBhvr>
                                      <p:tavLst>
                                        <p:tav tm="0">
                                          <p:val>
                                            <p:strVal val="0-#ppt_w/2"/>
                                          </p:val>
                                        </p:tav>
                                        <p:tav tm="100000">
                                          <p:val>
                                            <p:strVal val="#ppt_x"/>
                                          </p:val>
                                        </p:tav>
                                      </p:tavLst>
                                    </p:anim>
                                    <p:anim calcmode="lin" valueType="num">
                                      <p:cBhvr additive="base">
                                        <p:cTn id="59" dur="500" fill="hold"/>
                                        <p:tgtEl>
                                          <p:spTgt spid="37"/>
                                        </p:tgtEl>
                                        <p:attrNameLst>
                                          <p:attrName>ppt_y</p:attrName>
                                        </p:attrNameLst>
                                      </p:cBhvr>
                                      <p:tavLst>
                                        <p:tav tm="0">
                                          <p:val>
                                            <p:strVal val="#ppt_y"/>
                                          </p:val>
                                        </p:tav>
                                        <p:tav tm="100000">
                                          <p:val>
                                            <p:strVal val="#ppt_y"/>
                                          </p:val>
                                        </p:tav>
                                      </p:tavLst>
                                    </p:anim>
                                  </p:childTnLst>
                                </p:cTn>
                              </p:par>
                              <p:par>
                                <p:cTn id="60" presetID="2" presetClass="entr" presetSubtype="8" decel="10000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 calcmode="lin" valueType="num">
                                      <p:cBhvr additive="base">
                                        <p:cTn id="62" dur="500" fill="hold"/>
                                        <p:tgtEl>
                                          <p:spTgt spid="33"/>
                                        </p:tgtEl>
                                        <p:attrNameLst>
                                          <p:attrName>ppt_x</p:attrName>
                                        </p:attrNameLst>
                                      </p:cBhvr>
                                      <p:tavLst>
                                        <p:tav tm="0">
                                          <p:val>
                                            <p:strVal val="0-#ppt_w/2"/>
                                          </p:val>
                                        </p:tav>
                                        <p:tav tm="100000">
                                          <p:val>
                                            <p:strVal val="#ppt_x"/>
                                          </p:val>
                                        </p:tav>
                                      </p:tavLst>
                                    </p:anim>
                                    <p:anim calcmode="lin" valueType="num">
                                      <p:cBhvr additive="base">
                                        <p:cTn id="63" dur="500" fill="hold"/>
                                        <p:tgtEl>
                                          <p:spTgt spid="33"/>
                                        </p:tgtEl>
                                        <p:attrNameLst>
                                          <p:attrName>ppt_y</p:attrName>
                                        </p:attrNameLst>
                                      </p:cBhvr>
                                      <p:tavLst>
                                        <p:tav tm="0">
                                          <p:val>
                                            <p:strVal val="#ppt_y"/>
                                          </p:val>
                                        </p:tav>
                                        <p:tav tm="100000">
                                          <p:val>
                                            <p:strVal val="#ppt_y"/>
                                          </p:val>
                                        </p:tav>
                                      </p:tavLst>
                                    </p:anim>
                                  </p:childTnLst>
                                </p:cTn>
                              </p:par>
                            </p:childTnLst>
                          </p:cTn>
                        </p:par>
                        <p:par>
                          <p:cTn id="64" fill="hold">
                            <p:stCondLst>
                              <p:cond delay="5000"/>
                            </p:stCondLst>
                            <p:childTnLst>
                              <p:par>
                                <p:cTn id="65" presetID="2" presetClass="entr" presetSubtype="2" decel="100000" fill="hold" grpId="0" nodeType="after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1+#ppt_w/2"/>
                                          </p:val>
                                        </p:tav>
                                        <p:tav tm="100000">
                                          <p:val>
                                            <p:strVal val="#ppt_x"/>
                                          </p:val>
                                        </p:tav>
                                      </p:tavLst>
                                    </p:anim>
                                    <p:anim calcmode="lin" valueType="num">
                                      <p:cBhvr additive="base">
                                        <p:cTn id="68" dur="500" fill="hold"/>
                                        <p:tgtEl>
                                          <p:spTgt spid="13"/>
                                        </p:tgtEl>
                                        <p:attrNameLst>
                                          <p:attrName>ppt_y</p:attrName>
                                        </p:attrNameLst>
                                      </p:cBhvr>
                                      <p:tavLst>
                                        <p:tav tm="0">
                                          <p:val>
                                            <p:strVal val="#ppt_y"/>
                                          </p:val>
                                        </p:tav>
                                        <p:tav tm="100000">
                                          <p:val>
                                            <p:strVal val="#ppt_y"/>
                                          </p:val>
                                        </p:tav>
                                      </p:tavLst>
                                    </p:anim>
                                  </p:childTnLst>
                                </p:cTn>
                              </p:par>
                              <p:par>
                                <p:cTn id="69" presetID="22" presetClass="entr" presetSubtype="2"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right)">
                                      <p:cBhvr>
                                        <p:cTn id="71" dur="500"/>
                                        <p:tgtEl>
                                          <p:spTgt spid="30"/>
                                        </p:tgtEl>
                                      </p:cBhvr>
                                    </p:animEffect>
                                  </p:childTnLst>
                                </p:cTn>
                              </p:par>
                            </p:childTnLst>
                          </p:cTn>
                        </p:par>
                        <p:par>
                          <p:cTn id="72" fill="hold">
                            <p:stCondLst>
                              <p:cond delay="6000"/>
                            </p:stCondLst>
                            <p:childTnLst>
                              <p:par>
                                <p:cTn id="73" presetID="2" presetClass="entr" presetSubtype="2" decel="100000" fill="hold" grpId="0" nodeType="after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additive="base">
                                        <p:cTn id="75" dur="500" fill="hold"/>
                                        <p:tgtEl>
                                          <p:spTgt spid="14"/>
                                        </p:tgtEl>
                                        <p:attrNameLst>
                                          <p:attrName>ppt_x</p:attrName>
                                        </p:attrNameLst>
                                      </p:cBhvr>
                                      <p:tavLst>
                                        <p:tav tm="0">
                                          <p:val>
                                            <p:strVal val="1+#ppt_w/2"/>
                                          </p:val>
                                        </p:tav>
                                        <p:tav tm="100000">
                                          <p:val>
                                            <p:strVal val="#ppt_x"/>
                                          </p:val>
                                        </p:tav>
                                      </p:tavLst>
                                    </p:anim>
                                    <p:anim calcmode="lin" valueType="num">
                                      <p:cBhvr additive="base">
                                        <p:cTn id="7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2" presetClass="entr" presetSubtype="2" decel="100000" fill="hold" nodeType="after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p:tmplLst>
          <p:tmpl>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after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 presetClass="entr" presetSubtype="8" decel="100000" fill="hold" nodeType="afterEffect">
                  <p:stCondLst>
                    <p:cond delay="5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1" grpId="0">
        <p:tmplLst>
          <p:tmpl>
            <p:tnLst>
              <p:par>
                <p:cTn presetID="2" presetClass="entr" presetSubtype="8" decel="10000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p:tmplLst>
          <p:tmpl>
            <p:tnLst>
              <p:par>
                <p:cTn presetID="2" presetClass="entr" presetSubtype="8"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p:tmplLst>
          <p:tmpl>
            <p:tnLst>
              <p:par>
                <p:cTn presetID="2" presetClass="entr" presetSubtype="8"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5" grpId="0">
        <p:tmplLst>
          <p:tmpl>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p:tmplLst>
          <p:tmpl>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8" decel="10000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 Word - 4 List">
    <p:spTree>
      <p:nvGrpSpPr>
        <p:cNvPr id="1" name=""/>
        <p:cNvGrpSpPr/>
        <p:nvPr/>
      </p:nvGrpSpPr>
      <p:grpSpPr>
        <a:xfrm>
          <a:off x="0" y="0"/>
          <a:ext cx="0" cy="0"/>
          <a:chOff x="0" y="0"/>
          <a:chExt cx="0" cy="0"/>
        </a:xfrm>
      </p:grpSpPr>
      <p:sp>
        <p:nvSpPr>
          <p:cNvPr id="26" name="円/楕円 25"/>
          <p:cNvSpPr/>
          <p:nvPr userDrawn="1"/>
        </p:nvSpPr>
        <p:spPr>
          <a:xfrm>
            <a:off x="626588" y="1192422"/>
            <a:ext cx="4382197" cy="4381817"/>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7" name="円/楕円 26"/>
          <p:cNvSpPr/>
          <p:nvPr userDrawn="1"/>
        </p:nvSpPr>
        <p:spPr>
          <a:xfrm>
            <a:off x="1292961" y="1858737"/>
            <a:ext cx="3049452" cy="3049187"/>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3" name="フッター プレースホルダー 2"/>
          <p:cNvSpPr>
            <a:spLocks noGrp="1"/>
          </p:cNvSpPr>
          <p:nvPr userDrawn="1">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userDrawn="1">
            <p:ph type="sldNum" sz="quarter" idx="11"/>
          </p:nvPr>
        </p:nvSpPr>
        <p:spPr/>
        <p:txBody>
          <a:bodyPr/>
          <a:lstStyle/>
          <a:p>
            <a:fld id="{387164BF-D67A-46C0-81D2-5BAF67C00C80}" type="slidenum">
              <a:rPr lang="en-US" smtClean="0"/>
              <a:pPr/>
              <a:t>‹#›</a:t>
            </a:fld>
            <a:endParaRPr lang="en-US"/>
          </a:p>
        </p:txBody>
      </p:sp>
      <p:sp>
        <p:nvSpPr>
          <p:cNvPr id="7" name="テキスト プレースホルダー 11"/>
          <p:cNvSpPr>
            <a:spLocks noGrp="1"/>
          </p:cNvSpPr>
          <p:nvPr userDrawn="1">
            <p:ph type="body" sz="quarter" idx="15" hasCustomPrompt="1"/>
          </p:nvPr>
        </p:nvSpPr>
        <p:spPr>
          <a:xfrm>
            <a:off x="6726124" y="1028734"/>
            <a:ext cx="4980986" cy="989921"/>
          </a:xfrm>
        </p:spPr>
        <p:txBody>
          <a:bodyPr anchor="ctr">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cxnSp>
        <p:nvCxnSpPr>
          <p:cNvPr id="10" name="直線コネクタ 9"/>
          <p:cNvCxnSpPr/>
          <p:nvPr userDrawn="1"/>
        </p:nvCxnSpPr>
        <p:spPr>
          <a:xfrm>
            <a:off x="6636106" y="968727"/>
            <a:ext cx="0" cy="1140127"/>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 name="テキスト プレースホルダー 11"/>
          <p:cNvSpPr>
            <a:spLocks noGrp="1"/>
          </p:cNvSpPr>
          <p:nvPr userDrawn="1">
            <p:ph type="body" sz="quarter" idx="16" hasCustomPrompt="1"/>
          </p:nvPr>
        </p:nvSpPr>
        <p:spPr>
          <a:xfrm>
            <a:off x="5165816" y="1238757"/>
            <a:ext cx="1380273" cy="600067"/>
          </a:xfrm>
        </p:spPr>
        <p:txBody>
          <a:bodyPr anchor="ctr">
            <a:noAutofit/>
          </a:bodyPr>
          <a:lstStyle>
            <a:lvl1pPr algn="r">
              <a:lnSpc>
                <a:spcPct val="120000"/>
              </a:lnSpc>
              <a:defRPr sz="1600">
                <a:solidFill>
                  <a:schemeClr val="accent1"/>
                </a:solidFill>
                <a:latin typeface="+mj-lt"/>
              </a:defRPr>
            </a:lvl1pPr>
          </a:lstStyle>
          <a:p>
            <a:pPr lvl="0"/>
            <a:r>
              <a:rPr lang="en-US" altLang="ja-JP" dirty="0" smtClean="0"/>
              <a:t>TEXT HERE</a:t>
            </a:r>
            <a:endParaRPr lang="en-US" dirty="0"/>
          </a:p>
        </p:txBody>
      </p:sp>
      <p:sp>
        <p:nvSpPr>
          <p:cNvPr id="12" name="テキスト プレースホルダー 11"/>
          <p:cNvSpPr>
            <a:spLocks noGrp="1"/>
          </p:cNvSpPr>
          <p:nvPr userDrawn="1">
            <p:ph type="body" sz="quarter" idx="17" hasCustomPrompt="1"/>
          </p:nvPr>
        </p:nvSpPr>
        <p:spPr>
          <a:xfrm>
            <a:off x="6726124" y="2318877"/>
            <a:ext cx="4980986" cy="989921"/>
          </a:xfrm>
        </p:spPr>
        <p:txBody>
          <a:bodyPr anchor="ctr">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cxnSp>
        <p:nvCxnSpPr>
          <p:cNvPr id="13" name="直線コネクタ 12"/>
          <p:cNvCxnSpPr/>
          <p:nvPr userDrawn="1"/>
        </p:nvCxnSpPr>
        <p:spPr>
          <a:xfrm>
            <a:off x="6636106" y="2258870"/>
            <a:ext cx="0" cy="1140127"/>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4" name="テキスト プレースホルダー 11"/>
          <p:cNvSpPr>
            <a:spLocks noGrp="1"/>
          </p:cNvSpPr>
          <p:nvPr userDrawn="1">
            <p:ph type="body" sz="quarter" idx="18" hasCustomPrompt="1"/>
          </p:nvPr>
        </p:nvSpPr>
        <p:spPr>
          <a:xfrm>
            <a:off x="5165816" y="2528900"/>
            <a:ext cx="1380273" cy="600067"/>
          </a:xfrm>
        </p:spPr>
        <p:txBody>
          <a:bodyPr anchor="ctr">
            <a:noAutofit/>
          </a:bodyPr>
          <a:lstStyle>
            <a:lvl1pPr algn="r">
              <a:lnSpc>
                <a:spcPct val="120000"/>
              </a:lnSpc>
              <a:defRPr sz="1600">
                <a:solidFill>
                  <a:schemeClr val="accent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userDrawn="1">
            <p:ph type="body" sz="quarter" idx="19" hasCustomPrompt="1"/>
          </p:nvPr>
        </p:nvSpPr>
        <p:spPr>
          <a:xfrm>
            <a:off x="6726124" y="3609020"/>
            <a:ext cx="4980986" cy="989921"/>
          </a:xfrm>
        </p:spPr>
        <p:txBody>
          <a:bodyPr anchor="ctr">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cxnSp>
        <p:nvCxnSpPr>
          <p:cNvPr id="16" name="直線コネクタ 15"/>
          <p:cNvCxnSpPr/>
          <p:nvPr userDrawn="1"/>
        </p:nvCxnSpPr>
        <p:spPr>
          <a:xfrm>
            <a:off x="6636106" y="3549013"/>
            <a:ext cx="0" cy="1140127"/>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7" name="テキスト プレースホルダー 11"/>
          <p:cNvSpPr>
            <a:spLocks noGrp="1"/>
          </p:cNvSpPr>
          <p:nvPr userDrawn="1">
            <p:ph type="body" sz="quarter" idx="20" hasCustomPrompt="1"/>
          </p:nvPr>
        </p:nvSpPr>
        <p:spPr>
          <a:xfrm>
            <a:off x="5165816" y="3819043"/>
            <a:ext cx="1380273" cy="600067"/>
          </a:xfrm>
        </p:spPr>
        <p:txBody>
          <a:bodyPr anchor="ctr">
            <a:noAutofit/>
          </a:bodyPr>
          <a:lstStyle>
            <a:lvl1pPr algn="r">
              <a:lnSpc>
                <a:spcPct val="120000"/>
              </a:lnSpc>
              <a:defRPr sz="1600">
                <a:solidFill>
                  <a:schemeClr val="accent1"/>
                </a:solidFill>
                <a:latin typeface="+mj-lt"/>
              </a:defRPr>
            </a:lvl1pPr>
          </a:lstStyle>
          <a:p>
            <a:pPr lvl="0"/>
            <a:r>
              <a:rPr lang="en-US" altLang="ja-JP" dirty="0" smtClean="0"/>
              <a:t>TEXT HERE</a:t>
            </a:r>
            <a:endParaRPr lang="en-US" dirty="0"/>
          </a:p>
        </p:txBody>
      </p:sp>
      <p:sp>
        <p:nvSpPr>
          <p:cNvPr id="18" name="テキスト プレースホルダー 11"/>
          <p:cNvSpPr>
            <a:spLocks noGrp="1"/>
          </p:cNvSpPr>
          <p:nvPr userDrawn="1">
            <p:ph type="body" sz="quarter" idx="21" hasCustomPrompt="1"/>
          </p:nvPr>
        </p:nvSpPr>
        <p:spPr>
          <a:xfrm>
            <a:off x="6726124" y="4928978"/>
            <a:ext cx="4980986" cy="989921"/>
          </a:xfrm>
        </p:spPr>
        <p:txBody>
          <a:bodyPr anchor="ctr">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cxnSp>
        <p:nvCxnSpPr>
          <p:cNvPr id="19" name="直線コネクタ 18"/>
          <p:cNvCxnSpPr/>
          <p:nvPr userDrawn="1"/>
        </p:nvCxnSpPr>
        <p:spPr>
          <a:xfrm>
            <a:off x="6636106" y="4868971"/>
            <a:ext cx="0" cy="1140127"/>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0" name="テキスト プレースホルダー 11"/>
          <p:cNvSpPr>
            <a:spLocks noGrp="1"/>
          </p:cNvSpPr>
          <p:nvPr userDrawn="1">
            <p:ph type="body" sz="quarter" idx="22" hasCustomPrompt="1"/>
          </p:nvPr>
        </p:nvSpPr>
        <p:spPr>
          <a:xfrm>
            <a:off x="5165816" y="5139001"/>
            <a:ext cx="1380273" cy="600067"/>
          </a:xfrm>
        </p:spPr>
        <p:txBody>
          <a:bodyPr anchor="ctr">
            <a:noAutofit/>
          </a:bodyPr>
          <a:lstStyle>
            <a:lvl1pPr algn="r">
              <a:lnSpc>
                <a:spcPct val="120000"/>
              </a:lnSpc>
              <a:defRPr sz="1600">
                <a:solidFill>
                  <a:schemeClr val="accent1"/>
                </a:solidFill>
                <a:latin typeface="+mj-lt"/>
              </a:defRPr>
            </a:lvl1pPr>
          </a:lstStyle>
          <a:p>
            <a:pPr lvl="0"/>
            <a:r>
              <a:rPr lang="en-US" altLang="ja-JP" dirty="0" smtClean="0"/>
              <a:t>TEXT HERE</a:t>
            </a:r>
            <a:endParaRPr lang="en-US" dirty="0"/>
          </a:p>
        </p:txBody>
      </p:sp>
      <p:sp>
        <p:nvSpPr>
          <p:cNvPr id="21" name="タイトル 1"/>
          <p:cNvSpPr>
            <a:spLocks noGrp="1"/>
          </p:cNvSpPr>
          <p:nvPr userDrawn="1">
            <p:ph type="title" hasCustomPrompt="1"/>
          </p:nvPr>
        </p:nvSpPr>
        <p:spPr>
          <a:xfrm>
            <a:off x="754943" y="2558904"/>
            <a:ext cx="4320855" cy="1770197"/>
          </a:xfrm>
          <a:prstGeom prst="rect">
            <a:avLst/>
          </a:prstGeom>
        </p:spPr>
        <p:txBody>
          <a:bodyPr anchor="ctr"/>
          <a:lstStyle>
            <a:lvl1pPr algn="ctr">
              <a:defRPr sz="4400" spc="1000" baseline="0"/>
            </a:lvl1pPr>
          </a:lstStyle>
          <a:p>
            <a:r>
              <a:rPr lang="en-US" altLang="ja-JP" dirty="0" smtClean="0"/>
              <a:t>WORD</a:t>
            </a:r>
            <a:endParaRPr kumimoji="1" lang="ja-JP" altLang="en-US" dirty="0"/>
          </a:p>
        </p:txBody>
      </p:sp>
    </p:spTree>
    <p:extLst>
      <p:ext uri="{BB962C8B-B14F-4D97-AF65-F5344CB8AC3E}">
        <p14:creationId xmlns:p14="http://schemas.microsoft.com/office/powerpoint/2010/main" val="288321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par>
                          <p:cTn id="14" fill="hold">
                            <p:stCondLst>
                              <p:cond delay="1000"/>
                            </p:stCondLst>
                            <p:childTnLst>
                              <p:par>
                                <p:cTn id="15" presetID="2" presetClass="entr" presetSubtype="8"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4" decel="10000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2" decel="10000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 presetClass="entr" presetSubtype="8" decel="100000" fill="hold" grpId="0" nodeType="afterEffect">
                                  <p:stCondLst>
                                    <p:cond delay="25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0-#ppt_w/2"/>
                                          </p:val>
                                        </p:tav>
                                        <p:tav tm="100000">
                                          <p:val>
                                            <p:strVal val="#ppt_x"/>
                                          </p:val>
                                        </p:tav>
                                      </p:tavLst>
                                    </p:anim>
                                    <p:anim calcmode="lin" valueType="num">
                                      <p:cBhvr additive="base">
                                        <p:cTn id="31" dur="500" fill="hold"/>
                                        <p:tgtEl>
                                          <p:spTgt spid="14"/>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1+#ppt_w/2"/>
                                          </p:val>
                                        </p:tav>
                                        <p:tav tm="100000">
                                          <p:val>
                                            <p:strVal val="#ppt_x"/>
                                          </p:val>
                                        </p:tav>
                                      </p:tavLst>
                                    </p:anim>
                                    <p:anim calcmode="lin" valueType="num">
                                      <p:cBhvr additive="base">
                                        <p:cTn id="35" dur="500" fill="hold"/>
                                        <p:tgtEl>
                                          <p:spTgt spid="12"/>
                                        </p:tgtEl>
                                        <p:attrNameLst>
                                          <p:attrName>ppt_y</p:attrName>
                                        </p:attrNameLst>
                                      </p:cBhvr>
                                      <p:tavLst>
                                        <p:tav tm="0">
                                          <p:val>
                                            <p:strVal val="#ppt_y"/>
                                          </p:val>
                                        </p:tav>
                                        <p:tav tm="100000">
                                          <p:val>
                                            <p:strVal val="#ppt_y"/>
                                          </p:val>
                                        </p:tav>
                                      </p:tavLst>
                                    </p:anim>
                                  </p:childTnLst>
                                </p:cTn>
                              </p:par>
                              <p:par>
                                <p:cTn id="36" presetID="2" presetClass="entr" presetSubtype="4" decel="100000" fill="hold" nodeType="with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childTnLst>
                          </p:cTn>
                        </p:par>
                        <p:par>
                          <p:cTn id="40" fill="hold">
                            <p:stCondLst>
                              <p:cond delay="2250"/>
                            </p:stCondLst>
                            <p:childTnLst>
                              <p:par>
                                <p:cTn id="41" presetID="2" presetClass="entr" presetSubtype="8" decel="100000" fill="hold" grpId="0" nodeType="afterEffect">
                                  <p:stCondLst>
                                    <p:cond delay="25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0-#ppt_w/2"/>
                                          </p:val>
                                        </p:tav>
                                        <p:tav tm="100000">
                                          <p:val>
                                            <p:strVal val="#ppt_x"/>
                                          </p:val>
                                        </p:tav>
                                      </p:tavLst>
                                    </p:anim>
                                    <p:anim calcmode="lin" valueType="num">
                                      <p:cBhvr additive="base">
                                        <p:cTn id="44" dur="500" fill="hold"/>
                                        <p:tgtEl>
                                          <p:spTgt spid="17"/>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25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1+#ppt_w/2"/>
                                          </p:val>
                                        </p:tav>
                                        <p:tav tm="100000">
                                          <p:val>
                                            <p:strVal val="#ppt_x"/>
                                          </p:val>
                                        </p:tav>
                                      </p:tavLst>
                                    </p:anim>
                                    <p:anim calcmode="lin" valueType="num">
                                      <p:cBhvr additive="base">
                                        <p:cTn id="48" dur="50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4" decel="100000" fill="hold" nodeType="withEffect">
                                  <p:stCondLst>
                                    <p:cond delay="25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ppt_x"/>
                                          </p:val>
                                        </p:tav>
                                        <p:tav tm="100000">
                                          <p:val>
                                            <p:strVal val="#ppt_x"/>
                                          </p:val>
                                        </p:tav>
                                      </p:tavLst>
                                    </p:anim>
                                    <p:anim calcmode="lin" valueType="num">
                                      <p:cBhvr additive="base">
                                        <p:cTn id="52" dur="500" fill="hold"/>
                                        <p:tgtEl>
                                          <p:spTgt spid="16"/>
                                        </p:tgtEl>
                                        <p:attrNameLst>
                                          <p:attrName>ppt_y</p:attrName>
                                        </p:attrNameLst>
                                      </p:cBhvr>
                                      <p:tavLst>
                                        <p:tav tm="0">
                                          <p:val>
                                            <p:strVal val="1+#ppt_h/2"/>
                                          </p:val>
                                        </p:tav>
                                        <p:tav tm="100000">
                                          <p:val>
                                            <p:strVal val="#ppt_y"/>
                                          </p:val>
                                        </p:tav>
                                      </p:tavLst>
                                    </p:anim>
                                  </p:childTnLst>
                                </p:cTn>
                              </p:par>
                            </p:childTnLst>
                          </p:cTn>
                        </p:par>
                        <p:par>
                          <p:cTn id="53" fill="hold">
                            <p:stCondLst>
                              <p:cond delay="3000"/>
                            </p:stCondLst>
                            <p:childTnLst>
                              <p:par>
                                <p:cTn id="54" presetID="2" presetClass="entr" presetSubtype="8" decel="100000" fill="hold" grpId="0" nodeType="afterEffect">
                                  <p:stCondLst>
                                    <p:cond delay="250"/>
                                  </p:stCondLst>
                                  <p:childTnLst>
                                    <p:set>
                                      <p:cBhvr>
                                        <p:cTn id="55" dur="1" fill="hold">
                                          <p:stCondLst>
                                            <p:cond delay="0"/>
                                          </p:stCondLst>
                                        </p:cTn>
                                        <p:tgtEl>
                                          <p:spTgt spid="20"/>
                                        </p:tgtEl>
                                        <p:attrNameLst>
                                          <p:attrName>style.visibility</p:attrName>
                                        </p:attrNameLst>
                                      </p:cBhvr>
                                      <p:to>
                                        <p:strVal val="visible"/>
                                      </p:to>
                                    </p:set>
                                    <p:anim calcmode="lin" valueType="num">
                                      <p:cBhvr additive="base">
                                        <p:cTn id="56" dur="500" fill="hold"/>
                                        <p:tgtEl>
                                          <p:spTgt spid="20"/>
                                        </p:tgtEl>
                                        <p:attrNameLst>
                                          <p:attrName>ppt_x</p:attrName>
                                        </p:attrNameLst>
                                      </p:cBhvr>
                                      <p:tavLst>
                                        <p:tav tm="0">
                                          <p:val>
                                            <p:strVal val="0-#ppt_w/2"/>
                                          </p:val>
                                        </p:tav>
                                        <p:tav tm="100000">
                                          <p:val>
                                            <p:strVal val="#ppt_x"/>
                                          </p:val>
                                        </p:tav>
                                      </p:tavLst>
                                    </p:anim>
                                    <p:anim calcmode="lin" valueType="num">
                                      <p:cBhvr additive="base">
                                        <p:cTn id="57" dur="500" fill="hold"/>
                                        <p:tgtEl>
                                          <p:spTgt spid="20"/>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25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fill="hold"/>
                                        <p:tgtEl>
                                          <p:spTgt spid="18"/>
                                        </p:tgtEl>
                                        <p:attrNameLst>
                                          <p:attrName>ppt_x</p:attrName>
                                        </p:attrNameLst>
                                      </p:cBhvr>
                                      <p:tavLst>
                                        <p:tav tm="0">
                                          <p:val>
                                            <p:strVal val="1+#ppt_w/2"/>
                                          </p:val>
                                        </p:tav>
                                        <p:tav tm="100000">
                                          <p:val>
                                            <p:strVal val="#ppt_x"/>
                                          </p:val>
                                        </p:tav>
                                      </p:tavLst>
                                    </p:anim>
                                    <p:anim calcmode="lin" valueType="num">
                                      <p:cBhvr additive="base">
                                        <p:cTn id="61" dur="500" fill="hold"/>
                                        <p:tgtEl>
                                          <p:spTgt spid="18"/>
                                        </p:tgtEl>
                                        <p:attrNameLst>
                                          <p:attrName>ppt_y</p:attrName>
                                        </p:attrNameLst>
                                      </p:cBhvr>
                                      <p:tavLst>
                                        <p:tav tm="0">
                                          <p:val>
                                            <p:strVal val="#ppt_y"/>
                                          </p:val>
                                        </p:tav>
                                        <p:tav tm="100000">
                                          <p:val>
                                            <p:strVal val="#ppt_y"/>
                                          </p:val>
                                        </p:tav>
                                      </p:tavLst>
                                    </p:anim>
                                  </p:childTnLst>
                                </p:cTn>
                              </p:par>
                              <p:par>
                                <p:cTn id="62" presetID="2" presetClass="entr" presetSubtype="4" decel="100000" fill="hold" nodeType="withEffect">
                                  <p:stCondLst>
                                    <p:cond delay="25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500" fill="hold"/>
                                        <p:tgtEl>
                                          <p:spTgt spid="19"/>
                                        </p:tgtEl>
                                        <p:attrNameLst>
                                          <p:attrName>ppt_x</p:attrName>
                                        </p:attrNameLst>
                                      </p:cBhvr>
                                      <p:tavLst>
                                        <p:tav tm="0">
                                          <p:val>
                                            <p:strVal val="#ppt_x"/>
                                          </p:val>
                                        </p:tav>
                                        <p:tav tm="100000">
                                          <p:val>
                                            <p:strVal val="#ppt_x"/>
                                          </p:val>
                                        </p:tav>
                                      </p:tavLst>
                                    </p:anim>
                                    <p:anim calcmode="lin" valueType="num">
                                      <p:cBhvr additive="base">
                                        <p:cTn id="6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7" grpId="0"/>
      <p:bldP spid="11" grpId="0"/>
      <p:bldP spid="12" grpId="0"/>
      <p:bldP spid="14" grpId="0"/>
      <p:bldP spid="15" grpId="0"/>
      <p:bldP spid="17" grpId="0"/>
      <p:bldP spid="18" grpId="0"/>
      <p:bldP spid="20" grpId="0"/>
      <p:bldP spid="21" grpId="0"/>
    </p:bld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10" name="図プレースホルダー 9"/>
          <p:cNvSpPr>
            <a:spLocks noGrp="1"/>
          </p:cNvSpPr>
          <p:nvPr>
            <p:ph type="pic" sz="quarter" idx="12" hasCustomPrompt="1"/>
          </p:nvPr>
        </p:nvSpPr>
        <p:spPr>
          <a:xfrm>
            <a:off x="0" y="0"/>
            <a:ext cx="7000972" cy="6858000"/>
          </a:xfrm>
          <a:custGeom>
            <a:avLst/>
            <a:gdLst/>
            <a:ahLst/>
            <a:cxnLst/>
            <a:rect l="l" t="t" r="r" b="b"/>
            <a:pathLst>
              <a:path w="10500547" h="10287000">
                <a:moveTo>
                  <a:pt x="0" y="0"/>
                </a:moveTo>
                <a:lnTo>
                  <a:pt x="7928797" y="0"/>
                </a:lnTo>
                <a:lnTo>
                  <a:pt x="10500547" y="10287000"/>
                </a:lnTo>
                <a:lnTo>
                  <a:pt x="0" y="10287000"/>
                </a:lnTo>
                <a:close/>
              </a:path>
            </a:pathLst>
          </a:custGeom>
        </p:spPr>
        <p:txBody>
          <a:bodyPr/>
          <a:lstStyle>
            <a:lvl1pPr>
              <a:defRPr/>
            </a:lvl1pPr>
          </a:lstStyle>
          <a:p>
            <a:r>
              <a:rPr kumimoji="1" lang="en-US" altLang="ja-JP" smtClean="0"/>
              <a:t>Add an image</a:t>
            </a:r>
            <a:endParaRPr kumimoji="1" lang="ja-JP" altLang="en-US"/>
          </a:p>
        </p:txBody>
      </p:sp>
      <p:sp>
        <p:nvSpPr>
          <p:cNvPr id="15" name="図プレースホルダー 14"/>
          <p:cNvSpPr>
            <a:spLocks noGrp="1"/>
          </p:cNvSpPr>
          <p:nvPr>
            <p:ph type="pic" sz="quarter" idx="13" hasCustomPrompt="1"/>
          </p:nvPr>
        </p:nvSpPr>
        <p:spPr>
          <a:xfrm>
            <a:off x="5375858" y="2138857"/>
            <a:ext cx="1064405" cy="373335"/>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smtClean="0"/>
              <a:t> </a:t>
            </a:r>
            <a:endParaRPr kumimoji="1" lang="ja-JP" altLang="en-US"/>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16" name="テキスト プレースホルダー 11"/>
          <p:cNvSpPr>
            <a:spLocks noGrp="1"/>
          </p:cNvSpPr>
          <p:nvPr>
            <p:ph type="body" sz="quarter" idx="15" hasCustomPrompt="1"/>
          </p:nvPr>
        </p:nvSpPr>
        <p:spPr>
          <a:xfrm>
            <a:off x="5525887" y="2138857"/>
            <a:ext cx="720142" cy="360040"/>
          </a:xfrm>
        </p:spPr>
        <p:txBody>
          <a:bodyPr anchor="ctr">
            <a:noAutofit/>
          </a:bodyPr>
          <a:lstStyle>
            <a:lvl1pPr algn="ctr">
              <a:lnSpc>
                <a:spcPct val="120000"/>
              </a:lnSpc>
              <a:defRPr sz="1867">
                <a:solidFill>
                  <a:schemeClr val="bg1"/>
                </a:solidFill>
                <a:latin typeface="+mj-lt"/>
              </a:defRPr>
            </a:lvl1pPr>
          </a:lstStyle>
          <a:p>
            <a:pPr lvl="0"/>
            <a:r>
              <a:rPr lang="en-US" altLang="ja-JP" dirty="0" smtClean="0"/>
              <a:t>00</a:t>
            </a:r>
            <a:endParaRPr lang="en-US" dirty="0"/>
          </a:p>
        </p:txBody>
      </p:sp>
      <p:sp>
        <p:nvSpPr>
          <p:cNvPr id="17" name="テキスト プレースホルダー 11"/>
          <p:cNvSpPr>
            <a:spLocks noGrp="1"/>
          </p:cNvSpPr>
          <p:nvPr>
            <p:ph type="body" sz="quarter" idx="14" hasCustomPrompt="1"/>
          </p:nvPr>
        </p:nvSpPr>
        <p:spPr>
          <a:xfrm>
            <a:off x="6456070" y="2108854"/>
            <a:ext cx="4590908" cy="455769"/>
          </a:xfrm>
        </p:spPr>
        <p:txBody>
          <a:bodyPr anchor="ctr">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17" hasCustomPrompt="1"/>
          </p:nvPr>
        </p:nvSpPr>
        <p:spPr>
          <a:xfrm>
            <a:off x="6576095" y="2438890"/>
            <a:ext cx="4590908" cy="39004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9" name="図プレースホルダー 14"/>
          <p:cNvSpPr>
            <a:spLocks noGrp="1"/>
          </p:cNvSpPr>
          <p:nvPr>
            <p:ph type="pic" sz="quarter" idx="18" hasCustomPrompt="1"/>
          </p:nvPr>
        </p:nvSpPr>
        <p:spPr>
          <a:xfrm>
            <a:off x="5615905" y="3098963"/>
            <a:ext cx="1064405" cy="373335"/>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smtClean="0"/>
              <a:t> </a:t>
            </a:r>
            <a:endParaRPr kumimoji="1" lang="ja-JP" altLang="en-US"/>
          </a:p>
        </p:txBody>
      </p:sp>
      <p:sp>
        <p:nvSpPr>
          <p:cNvPr id="20" name="テキスト プレースホルダー 11"/>
          <p:cNvSpPr>
            <a:spLocks noGrp="1"/>
          </p:cNvSpPr>
          <p:nvPr>
            <p:ph type="body" sz="quarter" idx="19" hasCustomPrompt="1"/>
          </p:nvPr>
        </p:nvSpPr>
        <p:spPr>
          <a:xfrm>
            <a:off x="5765935" y="3098963"/>
            <a:ext cx="720142" cy="360040"/>
          </a:xfrm>
        </p:spPr>
        <p:txBody>
          <a:bodyPr anchor="ctr">
            <a:noAutofit/>
          </a:bodyPr>
          <a:lstStyle>
            <a:lvl1pPr algn="ctr">
              <a:lnSpc>
                <a:spcPct val="120000"/>
              </a:lnSpc>
              <a:defRPr sz="1867">
                <a:solidFill>
                  <a:schemeClr val="bg1"/>
                </a:solidFill>
                <a:latin typeface="+mj-lt"/>
              </a:defRPr>
            </a:lvl1pPr>
          </a:lstStyle>
          <a:p>
            <a:pPr lvl="0"/>
            <a:r>
              <a:rPr lang="en-US" altLang="ja-JP" dirty="0" smtClean="0"/>
              <a:t>00</a:t>
            </a:r>
            <a:endParaRPr lang="en-US" dirty="0"/>
          </a:p>
        </p:txBody>
      </p:sp>
      <p:sp>
        <p:nvSpPr>
          <p:cNvPr id="21" name="テキスト プレースホルダー 11"/>
          <p:cNvSpPr>
            <a:spLocks noGrp="1"/>
          </p:cNvSpPr>
          <p:nvPr>
            <p:ph type="body" sz="quarter" idx="20" hasCustomPrompt="1"/>
          </p:nvPr>
        </p:nvSpPr>
        <p:spPr>
          <a:xfrm>
            <a:off x="6696118" y="3068960"/>
            <a:ext cx="4590908" cy="455769"/>
          </a:xfrm>
        </p:spPr>
        <p:txBody>
          <a:bodyPr anchor="ctr">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21" hasCustomPrompt="1"/>
          </p:nvPr>
        </p:nvSpPr>
        <p:spPr>
          <a:xfrm>
            <a:off x="6816143" y="3398996"/>
            <a:ext cx="4590908" cy="39004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24" name="図プレースホルダー 14"/>
          <p:cNvSpPr>
            <a:spLocks noGrp="1"/>
          </p:cNvSpPr>
          <p:nvPr>
            <p:ph type="pic" sz="quarter" idx="23" hasCustomPrompt="1"/>
          </p:nvPr>
        </p:nvSpPr>
        <p:spPr>
          <a:xfrm>
            <a:off x="5855953" y="4059071"/>
            <a:ext cx="1064405" cy="373335"/>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smtClean="0"/>
              <a:t> </a:t>
            </a:r>
            <a:endParaRPr kumimoji="1" lang="ja-JP" altLang="en-US"/>
          </a:p>
        </p:txBody>
      </p:sp>
      <p:sp>
        <p:nvSpPr>
          <p:cNvPr id="25" name="テキスト プレースホルダー 11"/>
          <p:cNvSpPr>
            <a:spLocks noGrp="1"/>
          </p:cNvSpPr>
          <p:nvPr>
            <p:ph type="body" sz="quarter" idx="24" hasCustomPrompt="1"/>
          </p:nvPr>
        </p:nvSpPr>
        <p:spPr>
          <a:xfrm>
            <a:off x="6005982" y="4059071"/>
            <a:ext cx="720142" cy="360040"/>
          </a:xfrm>
        </p:spPr>
        <p:txBody>
          <a:bodyPr anchor="ctr">
            <a:noAutofit/>
          </a:bodyPr>
          <a:lstStyle>
            <a:lvl1pPr algn="ctr">
              <a:lnSpc>
                <a:spcPct val="120000"/>
              </a:lnSpc>
              <a:defRPr sz="1867">
                <a:solidFill>
                  <a:schemeClr val="bg1"/>
                </a:solidFill>
                <a:latin typeface="+mj-lt"/>
              </a:defRPr>
            </a:lvl1pPr>
          </a:lstStyle>
          <a:p>
            <a:pPr lvl="0"/>
            <a:r>
              <a:rPr lang="en-US" altLang="ja-JP" dirty="0" smtClean="0"/>
              <a:t>00</a:t>
            </a:r>
            <a:endParaRPr lang="en-US" dirty="0"/>
          </a:p>
        </p:txBody>
      </p:sp>
      <p:sp>
        <p:nvSpPr>
          <p:cNvPr id="26" name="テキスト プレースホルダー 11"/>
          <p:cNvSpPr>
            <a:spLocks noGrp="1"/>
          </p:cNvSpPr>
          <p:nvPr>
            <p:ph type="body" sz="quarter" idx="25" hasCustomPrompt="1"/>
          </p:nvPr>
        </p:nvSpPr>
        <p:spPr>
          <a:xfrm>
            <a:off x="6936165" y="4029068"/>
            <a:ext cx="4590908" cy="455769"/>
          </a:xfrm>
        </p:spPr>
        <p:txBody>
          <a:bodyPr anchor="ctr">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27" name="テキスト プレースホルダー 11"/>
          <p:cNvSpPr>
            <a:spLocks noGrp="1"/>
          </p:cNvSpPr>
          <p:nvPr>
            <p:ph type="body" sz="quarter" idx="26" hasCustomPrompt="1"/>
          </p:nvPr>
        </p:nvSpPr>
        <p:spPr>
          <a:xfrm>
            <a:off x="7056190" y="4359104"/>
            <a:ext cx="4590908" cy="39004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28" name="図プレースホルダー 14"/>
          <p:cNvSpPr>
            <a:spLocks noGrp="1"/>
          </p:cNvSpPr>
          <p:nvPr>
            <p:ph type="pic" sz="quarter" idx="27" hasCustomPrompt="1"/>
          </p:nvPr>
        </p:nvSpPr>
        <p:spPr>
          <a:xfrm>
            <a:off x="6096000" y="5019177"/>
            <a:ext cx="1064405" cy="373335"/>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smtClean="0"/>
              <a:t> </a:t>
            </a:r>
            <a:endParaRPr kumimoji="1" lang="ja-JP" altLang="en-US"/>
          </a:p>
        </p:txBody>
      </p:sp>
      <p:sp>
        <p:nvSpPr>
          <p:cNvPr id="29" name="テキスト プレースホルダー 11"/>
          <p:cNvSpPr>
            <a:spLocks noGrp="1"/>
          </p:cNvSpPr>
          <p:nvPr>
            <p:ph type="body" sz="quarter" idx="28" hasCustomPrompt="1"/>
          </p:nvPr>
        </p:nvSpPr>
        <p:spPr>
          <a:xfrm>
            <a:off x="6246030" y="5019177"/>
            <a:ext cx="720142" cy="360040"/>
          </a:xfrm>
        </p:spPr>
        <p:txBody>
          <a:bodyPr anchor="ctr">
            <a:noAutofit/>
          </a:bodyPr>
          <a:lstStyle>
            <a:lvl1pPr algn="ctr">
              <a:lnSpc>
                <a:spcPct val="120000"/>
              </a:lnSpc>
              <a:defRPr sz="1867">
                <a:solidFill>
                  <a:schemeClr val="bg1"/>
                </a:solidFill>
                <a:latin typeface="+mj-lt"/>
              </a:defRPr>
            </a:lvl1pPr>
          </a:lstStyle>
          <a:p>
            <a:pPr lvl="0"/>
            <a:r>
              <a:rPr lang="en-US" altLang="ja-JP" dirty="0" smtClean="0"/>
              <a:t>00</a:t>
            </a:r>
            <a:endParaRPr lang="en-US" dirty="0"/>
          </a:p>
        </p:txBody>
      </p:sp>
      <p:sp>
        <p:nvSpPr>
          <p:cNvPr id="30" name="テキスト プレースホルダー 11"/>
          <p:cNvSpPr>
            <a:spLocks noGrp="1"/>
          </p:cNvSpPr>
          <p:nvPr>
            <p:ph type="body" sz="quarter" idx="29" hasCustomPrompt="1"/>
          </p:nvPr>
        </p:nvSpPr>
        <p:spPr>
          <a:xfrm>
            <a:off x="7176213" y="4989174"/>
            <a:ext cx="4590908" cy="455769"/>
          </a:xfrm>
        </p:spPr>
        <p:txBody>
          <a:bodyPr anchor="ctr">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30" hasCustomPrompt="1"/>
          </p:nvPr>
        </p:nvSpPr>
        <p:spPr>
          <a:xfrm>
            <a:off x="7296238" y="5319210"/>
            <a:ext cx="4590908" cy="39004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31" hasCustomPrompt="1"/>
          </p:nvPr>
        </p:nvSpPr>
        <p:spPr>
          <a:xfrm>
            <a:off x="5855952" y="338657"/>
            <a:ext cx="5911170" cy="785806"/>
          </a:xfrm>
        </p:spPr>
        <p:txBody>
          <a:bodyPr anchor="b">
            <a:noAutofit/>
          </a:bodyPr>
          <a:lstStyle>
            <a:lvl1pPr algn="l">
              <a:defRPr sz="3600" spc="1000" baseline="0">
                <a:solidFill>
                  <a:schemeClr val="accent1"/>
                </a:solidFill>
                <a:latin typeface="+mj-lt"/>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32" hasCustomPrompt="1"/>
          </p:nvPr>
        </p:nvSpPr>
        <p:spPr>
          <a:xfrm>
            <a:off x="5855952" y="1088741"/>
            <a:ext cx="5911170" cy="75008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4033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iterate type="wd">
                                    <p:tmPct val="10000"/>
                                  </p:iterate>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1+#ppt_w/2"/>
                                          </p:val>
                                        </p:tav>
                                        <p:tav tm="100000">
                                          <p:val>
                                            <p:strVal val="#ppt_x"/>
                                          </p:val>
                                        </p:tav>
                                      </p:tavLst>
                                    </p:anim>
                                    <p:anim calcmode="lin" valueType="num">
                                      <p:cBhvr additive="base">
                                        <p:cTn id="12" dur="500" fill="hold"/>
                                        <p:tgtEl>
                                          <p:spTgt spid="3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1+#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childTnLst>
                          </p:cTn>
                        </p:par>
                        <p:par>
                          <p:cTn id="17" fill="hold">
                            <p:stCondLst>
                              <p:cond delay="1050"/>
                            </p:stCondLst>
                            <p:childTnLst>
                              <p:par>
                                <p:cTn id="18" presetID="10" presetClass="entr" presetSubtype="0" fill="hold" grpId="0" nodeType="afterEffect">
                                  <p:stCondLst>
                                    <p:cond delay="50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fade">
                                      <p:cBhvr>
                                        <p:cTn id="20" dur="500"/>
                                        <p:tgtEl>
                                          <p:spTgt spid="16">
                                            <p:txEl>
                                              <p:pRg st="0" end="0"/>
                                            </p:txEl>
                                          </p:spTgt>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1+#ppt_w/2"/>
                                          </p:val>
                                        </p:tav>
                                        <p:tav tm="100000">
                                          <p:val>
                                            <p:strVal val="#ppt_x"/>
                                          </p:val>
                                        </p:tav>
                                      </p:tavLst>
                                    </p:anim>
                                    <p:anim calcmode="lin" valueType="num">
                                      <p:cBhvr additive="base">
                                        <p:cTn id="27" dur="500" fill="hold"/>
                                        <p:tgtEl>
                                          <p:spTgt spid="1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1+#ppt_w/2"/>
                                          </p:val>
                                        </p:tav>
                                        <p:tav tm="100000">
                                          <p:val>
                                            <p:strVal val="#ppt_x"/>
                                          </p:val>
                                        </p:tav>
                                      </p:tavLst>
                                    </p:anim>
                                    <p:anim calcmode="lin" valueType="num">
                                      <p:cBhvr additive="base">
                                        <p:cTn id="31" dur="500" fill="hold"/>
                                        <p:tgtEl>
                                          <p:spTgt spid="18"/>
                                        </p:tgtEl>
                                        <p:attrNameLst>
                                          <p:attrName>ppt_y</p:attrName>
                                        </p:attrNameLst>
                                      </p:cBhvr>
                                      <p:tavLst>
                                        <p:tav tm="0">
                                          <p:val>
                                            <p:strVal val="#ppt_y"/>
                                          </p:val>
                                        </p:tav>
                                        <p:tav tm="100000">
                                          <p:val>
                                            <p:strVal val="#ppt_y"/>
                                          </p:val>
                                        </p:tav>
                                      </p:tavLst>
                                    </p:anim>
                                  </p:childTnLst>
                                </p:cTn>
                              </p:par>
                            </p:childTnLst>
                          </p:cTn>
                        </p:par>
                        <p:par>
                          <p:cTn id="32" fill="hold">
                            <p:stCondLst>
                              <p:cond delay="2050"/>
                            </p:stCondLst>
                            <p:childTnLst>
                              <p:par>
                                <p:cTn id="33" presetID="10" presetClass="entr" presetSubtype="0" fill="hold" grpId="0" nodeType="afterEffect">
                                  <p:stCondLst>
                                    <p:cond delay="500"/>
                                  </p:stCondLst>
                                  <p:childTnLst>
                                    <p:set>
                                      <p:cBhvr>
                                        <p:cTn id="34" dur="1" fill="hold">
                                          <p:stCondLst>
                                            <p:cond delay="0"/>
                                          </p:stCondLst>
                                        </p:cTn>
                                        <p:tgtEl>
                                          <p:spTgt spid="20">
                                            <p:txEl>
                                              <p:pRg st="0" end="0"/>
                                            </p:txEl>
                                          </p:spTgt>
                                        </p:tgtEl>
                                        <p:attrNameLst>
                                          <p:attrName>style.visibility</p:attrName>
                                        </p:attrNameLst>
                                      </p:cBhvr>
                                      <p:to>
                                        <p:strVal val="visible"/>
                                      </p:to>
                                    </p:set>
                                    <p:animEffect transition="in" filter="fade">
                                      <p:cBhvr>
                                        <p:cTn id="35" dur="500"/>
                                        <p:tgtEl>
                                          <p:spTgt spid="20">
                                            <p:txEl>
                                              <p:pRg st="0" end="0"/>
                                            </p:txEl>
                                          </p:spTgt>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2" presetClass="entr" presetSubtype="2" decel="100000" fill="hold" grpId="0" nodeType="withEffect">
                                  <p:stCondLst>
                                    <p:cond delay="50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1+#ppt_w/2"/>
                                          </p:val>
                                        </p:tav>
                                        <p:tav tm="100000">
                                          <p:val>
                                            <p:strVal val="#ppt_x"/>
                                          </p:val>
                                        </p:tav>
                                      </p:tavLst>
                                    </p:anim>
                                    <p:anim calcmode="lin" valueType="num">
                                      <p:cBhvr additive="base">
                                        <p:cTn id="42" dur="500" fill="hold"/>
                                        <p:tgtEl>
                                          <p:spTgt spid="21"/>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50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1+#ppt_w/2"/>
                                          </p:val>
                                        </p:tav>
                                        <p:tav tm="100000">
                                          <p:val>
                                            <p:strVal val="#ppt_x"/>
                                          </p:val>
                                        </p:tav>
                                      </p:tavLst>
                                    </p:anim>
                                    <p:anim calcmode="lin" valueType="num">
                                      <p:cBhvr additive="base">
                                        <p:cTn id="46" dur="500" fill="hold"/>
                                        <p:tgtEl>
                                          <p:spTgt spid="22"/>
                                        </p:tgtEl>
                                        <p:attrNameLst>
                                          <p:attrName>ppt_y</p:attrName>
                                        </p:attrNameLst>
                                      </p:cBhvr>
                                      <p:tavLst>
                                        <p:tav tm="0">
                                          <p:val>
                                            <p:strVal val="#ppt_y"/>
                                          </p:val>
                                        </p:tav>
                                        <p:tav tm="100000">
                                          <p:val>
                                            <p:strVal val="#ppt_y"/>
                                          </p:val>
                                        </p:tav>
                                      </p:tavLst>
                                    </p:anim>
                                  </p:childTnLst>
                                </p:cTn>
                              </p:par>
                            </p:childTnLst>
                          </p:cTn>
                        </p:par>
                        <p:par>
                          <p:cTn id="47" fill="hold">
                            <p:stCondLst>
                              <p:cond delay="3050"/>
                            </p:stCondLst>
                            <p:childTnLst>
                              <p:par>
                                <p:cTn id="48" presetID="10" presetClass="entr" presetSubtype="0" fill="hold" grpId="0" nodeType="afterEffect">
                                  <p:stCondLst>
                                    <p:cond delay="500"/>
                                  </p:stCondLst>
                                  <p:childTnLst>
                                    <p:set>
                                      <p:cBhvr>
                                        <p:cTn id="49" dur="1" fill="hold">
                                          <p:stCondLst>
                                            <p:cond delay="0"/>
                                          </p:stCondLst>
                                        </p:cTn>
                                        <p:tgtEl>
                                          <p:spTgt spid="25">
                                            <p:txEl>
                                              <p:pRg st="0" end="0"/>
                                            </p:txEl>
                                          </p:spTgt>
                                        </p:tgtEl>
                                        <p:attrNameLst>
                                          <p:attrName>style.visibility</p:attrName>
                                        </p:attrNameLst>
                                      </p:cBhvr>
                                      <p:to>
                                        <p:strVal val="visible"/>
                                      </p:to>
                                    </p:set>
                                    <p:animEffect transition="in" filter="fade">
                                      <p:cBhvr>
                                        <p:cTn id="50" dur="500"/>
                                        <p:tgtEl>
                                          <p:spTgt spid="25">
                                            <p:txEl>
                                              <p:pRg st="0" end="0"/>
                                            </p:txEl>
                                          </p:spTgt>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2" presetClass="entr" presetSubtype="2" decel="100000" fill="hold" grpId="0" nodeType="withEffect">
                                  <p:stCondLst>
                                    <p:cond delay="5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500" fill="hold"/>
                                        <p:tgtEl>
                                          <p:spTgt spid="26"/>
                                        </p:tgtEl>
                                        <p:attrNameLst>
                                          <p:attrName>ppt_x</p:attrName>
                                        </p:attrNameLst>
                                      </p:cBhvr>
                                      <p:tavLst>
                                        <p:tav tm="0">
                                          <p:val>
                                            <p:strVal val="1+#ppt_w/2"/>
                                          </p:val>
                                        </p:tav>
                                        <p:tav tm="100000">
                                          <p:val>
                                            <p:strVal val="#ppt_x"/>
                                          </p:val>
                                        </p:tav>
                                      </p:tavLst>
                                    </p:anim>
                                    <p:anim calcmode="lin" valueType="num">
                                      <p:cBhvr additive="base">
                                        <p:cTn id="57" dur="500" fill="hold"/>
                                        <p:tgtEl>
                                          <p:spTgt spid="26"/>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500"/>
                                  </p:stCondLst>
                                  <p:childTnLst>
                                    <p:set>
                                      <p:cBhvr>
                                        <p:cTn id="59" dur="1" fill="hold">
                                          <p:stCondLst>
                                            <p:cond delay="0"/>
                                          </p:stCondLst>
                                        </p:cTn>
                                        <p:tgtEl>
                                          <p:spTgt spid="27"/>
                                        </p:tgtEl>
                                        <p:attrNameLst>
                                          <p:attrName>style.visibility</p:attrName>
                                        </p:attrNameLst>
                                      </p:cBhvr>
                                      <p:to>
                                        <p:strVal val="visible"/>
                                      </p:to>
                                    </p:set>
                                    <p:anim calcmode="lin" valueType="num">
                                      <p:cBhvr additive="base">
                                        <p:cTn id="60" dur="500" fill="hold"/>
                                        <p:tgtEl>
                                          <p:spTgt spid="27"/>
                                        </p:tgtEl>
                                        <p:attrNameLst>
                                          <p:attrName>ppt_x</p:attrName>
                                        </p:attrNameLst>
                                      </p:cBhvr>
                                      <p:tavLst>
                                        <p:tav tm="0">
                                          <p:val>
                                            <p:strVal val="1+#ppt_w/2"/>
                                          </p:val>
                                        </p:tav>
                                        <p:tav tm="100000">
                                          <p:val>
                                            <p:strVal val="#ppt_x"/>
                                          </p:val>
                                        </p:tav>
                                      </p:tavLst>
                                    </p:anim>
                                    <p:anim calcmode="lin" valueType="num">
                                      <p:cBhvr additive="base">
                                        <p:cTn id="61" dur="500" fill="hold"/>
                                        <p:tgtEl>
                                          <p:spTgt spid="27"/>
                                        </p:tgtEl>
                                        <p:attrNameLst>
                                          <p:attrName>ppt_y</p:attrName>
                                        </p:attrNameLst>
                                      </p:cBhvr>
                                      <p:tavLst>
                                        <p:tav tm="0">
                                          <p:val>
                                            <p:strVal val="#ppt_y"/>
                                          </p:val>
                                        </p:tav>
                                        <p:tav tm="100000">
                                          <p:val>
                                            <p:strVal val="#ppt_y"/>
                                          </p:val>
                                        </p:tav>
                                      </p:tavLst>
                                    </p:anim>
                                  </p:childTnLst>
                                </p:cTn>
                              </p:par>
                            </p:childTnLst>
                          </p:cTn>
                        </p:par>
                        <p:par>
                          <p:cTn id="62" fill="hold">
                            <p:stCondLst>
                              <p:cond delay="4050"/>
                            </p:stCondLst>
                            <p:childTnLst>
                              <p:par>
                                <p:cTn id="63" presetID="10" presetClass="entr" presetSubtype="0" fill="hold" grpId="0" nodeType="afterEffect">
                                  <p:stCondLst>
                                    <p:cond delay="500"/>
                                  </p:stCondLst>
                                  <p:childTnLst>
                                    <p:set>
                                      <p:cBhvr>
                                        <p:cTn id="64" dur="1" fill="hold">
                                          <p:stCondLst>
                                            <p:cond delay="0"/>
                                          </p:stCondLst>
                                        </p:cTn>
                                        <p:tgtEl>
                                          <p:spTgt spid="29">
                                            <p:txEl>
                                              <p:pRg st="0" end="0"/>
                                            </p:txEl>
                                          </p:spTgt>
                                        </p:tgtEl>
                                        <p:attrNameLst>
                                          <p:attrName>style.visibility</p:attrName>
                                        </p:attrNameLst>
                                      </p:cBhvr>
                                      <p:to>
                                        <p:strVal val="visible"/>
                                      </p:to>
                                    </p:set>
                                    <p:animEffect transition="in" filter="fade">
                                      <p:cBhvr>
                                        <p:cTn id="65" dur="500"/>
                                        <p:tgtEl>
                                          <p:spTgt spid="29">
                                            <p:txEl>
                                              <p:pRg st="0" end="0"/>
                                            </p:txEl>
                                          </p:spTgt>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par>
                                <p:cTn id="69" presetID="2" presetClass="entr" presetSubtype="2" decel="100000" fill="hold" grpId="0" nodeType="withEffect">
                                  <p:stCondLst>
                                    <p:cond delay="500"/>
                                  </p:stCondLst>
                                  <p:childTnLst>
                                    <p:set>
                                      <p:cBhvr>
                                        <p:cTn id="70" dur="1" fill="hold">
                                          <p:stCondLst>
                                            <p:cond delay="0"/>
                                          </p:stCondLst>
                                        </p:cTn>
                                        <p:tgtEl>
                                          <p:spTgt spid="30"/>
                                        </p:tgtEl>
                                        <p:attrNameLst>
                                          <p:attrName>style.visibility</p:attrName>
                                        </p:attrNameLst>
                                      </p:cBhvr>
                                      <p:to>
                                        <p:strVal val="visible"/>
                                      </p:to>
                                    </p:set>
                                    <p:anim calcmode="lin" valueType="num">
                                      <p:cBhvr additive="base">
                                        <p:cTn id="71" dur="500" fill="hold"/>
                                        <p:tgtEl>
                                          <p:spTgt spid="30"/>
                                        </p:tgtEl>
                                        <p:attrNameLst>
                                          <p:attrName>ppt_x</p:attrName>
                                        </p:attrNameLst>
                                      </p:cBhvr>
                                      <p:tavLst>
                                        <p:tav tm="0">
                                          <p:val>
                                            <p:strVal val="1+#ppt_w/2"/>
                                          </p:val>
                                        </p:tav>
                                        <p:tav tm="100000">
                                          <p:val>
                                            <p:strVal val="#ppt_x"/>
                                          </p:val>
                                        </p:tav>
                                      </p:tavLst>
                                    </p:anim>
                                    <p:anim calcmode="lin" valueType="num">
                                      <p:cBhvr additive="base">
                                        <p:cTn id="72" dur="500" fill="hold"/>
                                        <p:tgtEl>
                                          <p:spTgt spid="30"/>
                                        </p:tgtEl>
                                        <p:attrNameLst>
                                          <p:attrName>ppt_y</p:attrName>
                                        </p:attrNameLst>
                                      </p:cBhvr>
                                      <p:tavLst>
                                        <p:tav tm="0">
                                          <p:val>
                                            <p:strVal val="#ppt_y"/>
                                          </p:val>
                                        </p:tav>
                                        <p:tav tm="100000">
                                          <p:val>
                                            <p:strVal val="#ppt_y"/>
                                          </p:val>
                                        </p:tav>
                                      </p:tavLst>
                                    </p:anim>
                                  </p:childTnLst>
                                </p:cTn>
                              </p:par>
                              <p:par>
                                <p:cTn id="73" presetID="2" presetClass="entr" presetSubtype="2" decel="100000" fill="hold" grpId="0" nodeType="withEffect">
                                  <p:stCondLst>
                                    <p:cond delay="500"/>
                                  </p:stCondLst>
                                  <p:childTnLst>
                                    <p:set>
                                      <p:cBhvr>
                                        <p:cTn id="74" dur="1" fill="hold">
                                          <p:stCondLst>
                                            <p:cond delay="0"/>
                                          </p:stCondLst>
                                        </p:cTn>
                                        <p:tgtEl>
                                          <p:spTgt spid="31"/>
                                        </p:tgtEl>
                                        <p:attrNameLst>
                                          <p:attrName>style.visibility</p:attrName>
                                        </p:attrNameLst>
                                      </p:cBhvr>
                                      <p:to>
                                        <p:strVal val="visible"/>
                                      </p:to>
                                    </p:set>
                                    <p:anim calcmode="lin" valueType="num">
                                      <p:cBhvr additive="base">
                                        <p:cTn id="75" dur="500" fill="hold"/>
                                        <p:tgtEl>
                                          <p:spTgt spid="31"/>
                                        </p:tgtEl>
                                        <p:attrNameLst>
                                          <p:attrName>ppt_x</p:attrName>
                                        </p:attrNameLst>
                                      </p:cBhvr>
                                      <p:tavLst>
                                        <p:tav tm="0">
                                          <p:val>
                                            <p:strVal val="1+#ppt_w/2"/>
                                          </p:val>
                                        </p:tav>
                                        <p:tav tm="100000">
                                          <p:val>
                                            <p:strVal val="#ppt_x"/>
                                          </p:val>
                                        </p:tav>
                                      </p:tavLst>
                                    </p:anim>
                                    <p:anim calcmode="lin" valueType="num">
                                      <p:cBhvr additive="base">
                                        <p:cTn id="76"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animBg="1"/>
      <p:bldP spid="16" grpId="0" build="p">
        <p:tmplLst>
          <p:tmpl lvl="1">
            <p:tnLst>
              <p:par>
                <p:cTn presetID="10" presetClass="entr" presetSubtype="0" fill="hold" nodeType="after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p:bldP spid="18" grpId="0"/>
      <p:bldP spid="19" grpId="0" animBg="1"/>
      <p:bldP spid="20" grpId="0" build="p">
        <p:tmplLst>
          <p:tmpl lvl="1">
            <p:tnLst>
              <p:par>
                <p:cTn presetID="10" presetClass="entr" presetSubtype="0" fill="hold" nodeType="after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2" grpId="0"/>
      <p:bldP spid="24" grpId="0" animBg="1"/>
      <p:bldP spid="25" grpId="0" build="p">
        <p:tmplLst>
          <p:tmpl lvl="1">
            <p:tnLst>
              <p:par>
                <p:cTn presetID="10" presetClass="entr" presetSubtype="0" fill="hold" nodeType="after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bldP spid="27" grpId="0"/>
      <p:bldP spid="28" grpId="0" animBg="1"/>
      <p:bldP spid="29" grpId="0" build="p">
        <p:tmplLst>
          <p:tmpl lvl="1">
            <p:tnLst>
              <p:par>
                <p:cTn presetID="10" presetClass="entr" presetSubtype="0" fill="hold" nodeType="after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bldP spid="31" grpId="0"/>
      <p:bldP spid="33" grpId="0"/>
      <p:bldP spid="34"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F304384-419D-46F4-939A-44A8490F4C86}" type="datetimeFigureOut">
              <a:rPr lang="en-US" smtClean="0"/>
              <a:t>16-Jan-17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2558770630"/>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meline - Star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cxnSp>
        <p:nvCxnSpPr>
          <p:cNvPr id="8" name="直線コネクタ 7"/>
          <p:cNvCxnSpPr/>
          <p:nvPr userDrawn="1"/>
        </p:nvCxnSpPr>
        <p:spPr>
          <a:xfrm>
            <a:off x="6095470" y="0"/>
            <a:ext cx="1" cy="685800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5982855" y="1868826"/>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grpSp>
        <p:nvGrpSpPr>
          <p:cNvPr id="17" name="グループ化 16"/>
          <p:cNvGrpSpPr/>
          <p:nvPr userDrawn="1"/>
        </p:nvGrpSpPr>
        <p:grpSpPr>
          <a:xfrm>
            <a:off x="6306041" y="1568793"/>
            <a:ext cx="4620914" cy="420047"/>
            <a:chOff x="9458241" y="1768125"/>
            <a:chExt cx="6930769" cy="630070"/>
          </a:xfrm>
        </p:grpSpPr>
        <p:sp>
          <p:nvSpPr>
            <p:cNvPr id="13" name="平行四辺形 12"/>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12" name="平行四辺形 11"/>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14" name="テキスト プレースホルダー 11"/>
          <p:cNvSpPr>
            <a:spLocks noGrp="1"/>
          </p:cNvSpPr>
          <p:nvPr>
            <p:ph type="body" sz="quarter" idx="27" hasCustomPrompt="1"/>
          </p:nvPr>
        </p:nvSpPr>
        <p:spPr>
          <a:xfrm>
            <a:off x="7176214" y="1499797"/>
            <a:ext cx="3450683" cy="565983"/>
          </a:xfrm>
        </p:spPr>
        <p:txBody>
          <a:bodyPr anchor="ctr">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28" hasCustomPrompt="1"/>
          </p:nvPr>
        </p:nvSpPr>
        <p:spPr>
          <a:xfrm>
            <a:off x="7146207" y="1988841"/>
            <a:ext cx="3413979"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
        <p:nvSpPr>
          <p:cNvPr id="16" name="円/楕円 15"/>
          <p:cNvSpPr/>
          <p:nvPr userDrawn="1"/>
        </p:nvSpPr>
        <p:spPr>
          <a:xfrm>
            <a:off x="5982855" y="3338990"/>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grpSp>
        <p:nvGrpSpPr>
          <p:cNvPr id="18" name="グループ化 17"/>
          <p:cNvGrpSpPr/>
          <p:nvPr userDrawn="1"/>
        </p:nvGrpSpPr>
        <p:grpSpPr>
          <a:xfrm rot="10800000" flipV="1">
            <a:off x="1235039" y="3068960"/>
            <a:ext cx="4620914" cy="420047"/>
            <a:chOff x="9458241" y="1768125"/>
            <a:chExt cx="6930769" cy="630070"/>
          </a:xfrm>
        </p:grpSpPr>
        <p:sp>
          <p:nvSpPr>
            <p:cNvPr id="19" name="平行四辺形 18"/>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0" name="平行四辺形 19"/>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21" name="テキスト プレースホルダー 11"/>
          <p:cNvSpPr>
            <a:spLocks noGrp="1"/>
          </p:cNvSpPr>
          <p:nvPr>
            <p:ph type="body" sz="quarter" idx="29" hasCustomPrompt="1"/>
          </p:nvPr>
        </p:nvSpPr>
        <p:spPr>
          <a:xfrm>
            <a:off x="1505092" y="3008954"/>
            <a:ext cx="3450683" cy="565983"/>
          </a:xfrm>
        </p:spPr>
        <p:txBody>
          <a:bodyPr anchor="ctr">
            <a:noAutofit/>
          </a:bodyPr>
          <a:lstStyle>
            <a:lvl1pPr algn="r">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30" hasCustomPrompt="1"/>
          </p:nvPr>
        </p:nvSpPr>
        <p:spPr>
          <a:xfrm>
            <a:off x="1535098" y="3497997"/>
            <a:ext cx="3390670"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
        <p:nvSpPr>
          <p:cNvPr id="23" name="円/楕円 22"/>
          <p:cNvSpPr/>
          <p:nvPr userDrawn="1"/>
        </p:nvSpPr>
        <p:spPr>
          <a:xfrm>
            <a:off x="5982855" y="4749147"/>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grpSp>
        <p:nvGrpSpPr>
          <p:cNvPr id="24" name="グループ化 23"/>
          <p:cNvGrpSpPr/>
          <p:nvPr userDrawn="1"/>
        </p:nvGrpSpPr>
        <p:grpSpPr>
          <a:xfrm>
            <a:off x="6306041" y="4449113"/>
            <a:ext cx="4620914" cy="420047"/>
            <a:chOff x="9458241" y="1768125"/>
            <a:chExt cx="6930769" cy="630070"/>
          </a:xfrm>
        </p:grpSpPr>
        <p:sp>
          <p:nvSpPr>
            <p:cNvPr id="25" name="平行四辺形 24"/>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6" name="平行四辺形 25"/>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27" name="テキスト プレースホルダー 11"/>
          <p:cNvSpPr>
            <a:spLocks noGrp="1"/>
          </p:cNvSpPr>
          <p:nvPr>
            <p:ph type="body" sz="quarter" idx="31" hasCustomPrompt="1"/>
          </p:nvPr>
        </p:nvSpPr>
        <p:spPr>
          <a:xfrm>
            <a:off x="7176214" y="4380117"/>
            <a:ext cx="3450683" cy="565983"/>
          </a:xfrm>
        </p:spPr>
        <p:txBody>
          <a:bodyPr anchor="ctr">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32" hasCustomPrompt="1"/>
          </p:nvPr>
        </p:nvSpPr>
        <p:spPr>
          <a:xfrm>
            <a:off x="7146207" y="4869161"/>
            <a:ext cx="3413979"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
        <p:nvSpPr>
          <p:cNvPr id="29" name="テキスト プレースホルダー 11"/>
          <p:cNvSpPr>
            <a:spLocks noGrp="1"/>
          </p:cNvSpPr>
          <p:nvPr>
            <p:ph type="body" sz="quarter" idx="14" hasCustomPrompt="1"/>
          </p:nvPr>
        </p:nvSpPr>
        <p:spPr>
          <a:xfrm>
            <a:off x="424878" y="248647"/>
            <a:ext cx="4697679" cy="905819"/>
          </a:xfrm>
        </p:spPr>
        <p:txBody>
          <a:bodyPr anchor="b">
            <a:noAutofit/>
          </a:bodyPr>
          <a:lstStyle>
            <a:lvl1pPr algn="l">
              <a:spcBef>
                <a:spcPts val="0"/>
              </a:spcBef>
              <a:defRPr sz="3600" spc="1000" baseline="0">
                <a:solidFill>
                  <a:schemeClr val="accent1"/>
                </a:solidFill>
                <a:latin typeface="+mj-lt"/>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15" hasCustomPrompt="1"/>
          </p:nvPr>
        </p:nvSpPr>
        <p:spPr>
          <a:xfrm>
            <a:off x="424878" y="1178750"/>
            <a:ext cx="4697679" cy="1500167"/>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cxnSp>
        <p:nvCxnSpPr>
          <p:cNvPr id="31" name="直線コネクタ 30"/>
          <p:cNvCxnSpPr/>
          <p:nvPr userDrawn="1"/>
        </p:nvCxnSpPr>
        <p:spPr>
          <a:xfrm>
            <a:off x="0" y="1118743"/>
            <a:ext cx="5195822"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円/楕円 32"/>
          <p:cNvSpPr/>
          <p:nvPr userDrawn="1"/>
        </p:nvSpPr>
        <p:spPr>
          <a:xfrm>
            <a:off x="5810414" y="5889274"/>
            <a:ext cx="570113" cy="57006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テキスト プレースホルダー 11"/>
          <p:cNvSpPr>
            <a:spLocks noGrp="1"/>
          </p:cNvSpPr>
          <p:nvPr>
            <p:ph type="body" sz="quarter" idx="33" hasCustomPrompt="1"/>
          </p:nvPr>
        </p:nvSpPr>
        <p:spPr>
          <a:xfrm>
            <a:off x="5705923" y="5966321"/>
            <a:ext cx="780154" cy="415967"/>
          </a:xfrm>
        </p:spPr>
        <p:txBody>
          <a:bodyPr anchor="ctr">
            <a:noAutofit/>
          </a:bodyPr>
          <a:lstStyle>
            <a:lvl1pPr algn="ctr">
              <a:spcBef>
                <a:spcPts val="0"/>
              </a:spcBef>
              <a:defRPr sz="1600" spc="0">
                <a:solidFill>
                  <a:schemeClr val="bg1"/>
                </a:solidFill>
                <a:latin typeface="+mj-lt"/>
              </a:defRPr>
            </a:lvl1pPr>
          </a:lstStyle>
          <a:p>
            <a:pPr lvl="0"/>
            <a:r>
              <a:rPr lang="en-US" altLang="ja-JP" dirty="0" smtClean="0"/>
              <a:t>0000</a:t>
            </a:r>
            <a:endParaRPr lang="en-US" dirty="0"/>
          </a:p>
        </p:txBody>
      </p:sp>
      <p:sp>
        <p:nvSpPr>
          <p:cNvPr id="5" name="円/楕円 4"/>
          <p:cNvSpPr/>
          <p:nvPr userDrawn="1"/>
        </p:nvSpPr>
        <p:spPr>
          <a:xfrm>
            <a:off x="5810414" y="338657"/>
            <a:ext cx="570113" cy="57006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テキスト プレースホルダー 11"/>
          <p:cNvSpPr>
            <a:spLocks noGrp="1"/>
          </p:cNvSpPr>
          <p:nvPr>
            <p:ph type="body" sz="quarter" idx="26" hasCustomPrompt="1"/>
          </p:nvPr>
        </p:nvSpPr>
        <p:spPr>
          <a:xfrm>
            <a:off x="5705923" y="415705"/>
            <a:ext cx="780154" cy="415967"/>
          </a:xfrm>
        </p:spPr>
        <p:txBody>
          <a:bodyPr anchor="ctr">
            <a:noAutofit/>
          </a:bodyPr>
          <a:lstStyle>
            <a:lvl1pPr algn="ctr">
              <a:spcBef>
                <a:spcPts val="0"/>
              </a:spcBef>
              <a:defRPr sz="1600" spc="0">
                <a:solidFill>
                  <a:schemeClr val="bg1"/>
                </a:solidFill>
                <a:latin typeface="+mj-lt"/>
              </a:defRPr>
            </a:lvl1pPr>
          </a:lstStyle>
          <a:p>
            <a:pPr lvl="0"/>
            <a:r>
              <a:rPr lang="en-US" altLang="ja-JP" dirty="0" smtClean="0"/>
              <a:t>0000</a:t>
            </a:r>
            <a:endParaRPr lang="en-US" dirty="0"/>
          </a:p>
        </p:txBody>
      </p:sp>
    </p:spTree>
    <p:extLst>
      <p:ext uri="{BB962C8B-B14F-4D97-AF65-F5344CB8AC3E}">
        <p14:creationId xmlns:p14="http://schemas.microsoft.com/office/powerpoint/2010/main" val="330767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550"/>
                            </p:stCondLst>
                            <p:childTnLst>
                              <p:par>
                                <p:cTn id="13" presetID="2" presetClass="entr" presetSubtype="8" decel="10000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0-#ppt_w/2"/>
                                          </p:val>
                                        </p:tav>
                                        <p:tav tm="100000">
                                          <p:val>
                                            <p:strVal val="#ppt_x"/>
                                          </p:val>
                                        </p:tav>
                                      </p:tavLst>
                                    </p:anim>
                                    <p:anim calcmode="lin" valueType="num">
                                      <p:cBhvr additive="base">
                                        <p:cTn id="16" dur="500" fill="hold"/>
                                        <p:tgtEl>
                                          <p:spTgt spid="30"/>
                                        </p:tgtEl>
                                        <p:attrNameLst>
                                          <p:attrName>ppt_y</p:attrName>
                                        </p:attrNameLst>
                                      </p:cBhvr>
                                      <p:tavLst>
                                        <p:tav tm="0">
                                          <p:val>
                                            <p:strVal val="#ppt_y"/>
                                          </p:val>
                                        </p:tav>
                                        <p:tav tm="100000">
                                          <p:val>
                                            <p:strVal val="#ppt_y"/>
                                          </p:val>
                                        </p:tav>
                                      </p:tavLst>
                                    </p:anim>
                                  </p:childTnLst>
                                </p:cTn>
                              </p:par>
                            </p:childTnLst>
                          </p:cTn>
                        </p:par>
                        <p:par>
                          <p:cTn id="17" fill="hold">
                            <p:stCondLst>
                              <p:cond delay="1050"/>
                            </p:stCondLst>
                            <p:childTnLst>
                              <p:par>
                                <p:cTn id="18" presetID="22" presetClass="entr" presetSubtype="1"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750"/>
                                        <p:tgtEl>
                                          <p:spTgt spid="8"/>
                                        </p:tgtEl>
                                      </p:cBhvr>
                                    </p:animEffect>
                                  </p:childTnLst>
                                </p:cTn>
                              </p:par>
                            </p:childTnLst>
                          </p:cTn>
                        </p:par>
                        <p:par>
                          <p:cTn id="21" fill="hold">
                            <p:stCondLst>
                              <p:cond delay="180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par>
                          <p:cTn id="28" fill="hold">
                            <p:stCondLst>
                              <p:cond delay="2300"/>
                            </p:stCondLst>
                            <p:childTnLst>
                              <p:par>
                                <p:cTn id="29" presetID="2" presetClass="entr" presetSubtype="1" decel="10000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0-#ppt_h/2"/>
                                          </p:val>
                                        </p:tav>
                                        <p:tav tm="100000">
                                          <p:val>
                                            <p:strVal val="#ppt_y"/>
                                          </p:val>
                                        </p:tav>
                                      </p:tavLst>
                                    </p:anim>
                                  </p:childTnLst>
                                </p:cTn>
                              </p:par>
                              <p:par>
                                <p:cTn id="33" presetID="2" presetClass="entr" presetSubtype="2"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1+#ppt_w/2"/>
                                          </p:val>
                                        </p:tav>
                                        <p:tav tm="100000">
                                          <p:val>
                                            <p:strVal val="#ppt_x"/>
                                          </p:val>
                                        </p:tav>
                                      </p:tavLst>
                                    </p:anim>
                                    <p:anim calcmode="lin" valueType="num">
                                      <p:cBhvr additive="base">
                                        <p:cTn id="36" dur="500" fill="hold"/>
                                        <p:tgtEl>
                                          <p:spTgt spid="17"/>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14">
                                            <p:txEl>
                                              <p:pRg st="0" end="0"/>
                                            </p:txEl>
                                          </p:spTgt>
                                        </p:tgtEl>
                                        <p:attrNameLst>
                                          <p:attrName>style.visibility</p:attrName>
                                        </p:attrNameLst>
                                      </p:cBhvr>
                                      <p:to>
                                        <p:strVal val="visible"/>
                                      </p:to>
                                    </p:set>
                                    <p:anim calcmode="lin" valueType="num">
                                      <p:cBhvr additive="base">
                                        <p:cTn id="3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4">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1+#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par>
                          <p:cTn id="45" fill="hold">
                            <p:stCondLst>
                              <p:cond delay="2800"/>
                            </p:stCondLst>
                            <p:childTnLst>
                              <p:par>
                                <p:cTn id="46" presetID="2" presetClass="entr" presetSubtype="1" decel="100000" fill="hold" grpId="0" nodeType="afterEffect">
                                  <p:stCondLst>
                                    <p:cond delay="50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ppt_x"/>
                                          </p:val>
                                        </p:tav>
                                        <p:tav tm="100000">
                                          <p:val>
                                            <p:strVal val="#ppt_x"/>
                                          </p:val>
                                        </p:tav>
                                      </p:tavLst>
                                    </p:anim>
                                    <p:anim calcmode="lin" valueType="num">
                                      <p:cBhvr additive="base">
                                        <p:cTn id="49" dur="500" fill="hold"/>
                                        <p:tgtEl>
                                          <p:spTgt spid="16"/>
                                        </p:tgtEl>
                                        <p:attrNameLst>
                                          <p:attrName>ppt_y</p:attrName>
                                        </p:attrNameLst>
                                      </p:cBhvr>
                                      <p:tavLst>
                                        <p:tav tm="0">
                                          <p:val>
                                            <p:strVal val="0-#ppt_h/2"/>
                                          </p:val>
                                        </p:tav>
                                        <p:tav tm="100000">
                                          <p:val>
                                            <p:strVal val="#ppt_y"/>
                                          </p:val>
                                        </p:tav>
                                      </p:tavLst>
                                    </p:anim>
                                  </p:childTnLst>
                                </p:cTn>
                              </p:par>
                              <p:par>
                                <p:cTn id="50" presetID="2" presetClass="entr" presetSubtype="8" decel="100000" fill="hold" nodeType="withEffect">
                                  <p:stCondLst>
                                    <p:cond delay="50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500" fill="hold"/>
                                        <p:tgtEl>
                                          <p:spTgt spid="18"/>
                                        </p:tgtEl>
                                        <p:attrNameLst>
                                          <p:attrName>ppt_x</p:attrName>
                                        </p:attrNameLst>
                                      </p:cBhvr>
                                      <p:tavLst>
                                        <p:tav tm="0">
                                          <p:val>
                                            <p:strVal val="0-#ppt_w/2"/>
                                          </p:val>
                                        </p:tav>
                                        <p:tav tm="100000">
                                          <p:val>
                                            <p:strVal val="#ppt_x"/>
                                          </p:val>
                                        </p:tav>
                                      </p:tavLst>
                                    </p:anim>
                                    <p:anim calcmode="lin" valueType="num">
                                      <p:cBhvr additive="base">
                                        <p:cTn id="53" dur="500" fill="hold"/>
                                        <p:tgtEl>
                                          <p:spTgt spid="18"/>
                                        </p:tgtEl>
                                        <p:attrNameLst>
                                          <p:attrName>ppt_y</p:attrName>
                                        </p:attrNameLst>
                                      </p:cBhvr>
                                      <p:tavLst>
                                        <p:tav tm="0">
                                          <p:val>
                                            <p:strVal val="#ppt_y"/>
                                          </p:val>
                                        </p:tav>
                                        <p:tav tm="100000">
                                          <p:val>
                                            <p:strVal val="#ppt_y"/>
                                          </p:val>
                                        </p:tav>
                                      </p:tavLst>
                                    </p:anim>
                                  </p:childTnLst>
                                </p:cTn>
                              </p:par>
                              <p:par>
                                <p:cTn id="54" presetID="2" presetClass="entr" presetSubtype="8" decel="100000" fill="hold" grpId="0" nodeType="withEffect">
                                  <p:stCondLst>
                                    <p:cond delay="50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8" decel="100000" fill="hold" grpId="0" nodeType="withEffect">
                                  <p:stCondLst>
                                    <p:cond delay="50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500" fill="hold"/>
                                        <p:tgtEl>
                                          <p:spTgt spid="22"/>
                                        </p:tgtEl>
                                        <p:attrNameLst>
                                          <p:attrName>ppt_x</p:attrName>
                                        </p:attrNameLst>
                                      </p:cBhvr>
                                      <p:tavLst>
                                        <p:tav tm="0">
                                          <p:val>
                                            <p:strVal val="0-#ppt_w/2"/>
                                          </p:val>
                                        </p:tav>
                                        <p:tav tm="100000">
                                          <p:val>
                                            <p:strVal val="#ppt_x"/>
                                          </p:val>
                                        </p:tav>
                                      </p:tavLst>
                                    </p:anim>
                                    <p:anim calcmode="lin" valueType="num">
                                      <p:cBhvr additive="base">
                                        <p:cTn id="61" dur="500" fill="hold"/>
                                        <p:tgtEl>
                                          <p:spTgt spid="22"/>
                                        </p:tgtEl>
                                        <p:attrNameLst>
                                          <p:attrName>ppt_y</p:attrName>
                                        </p:attrNameLst>
                                      </p:cBhvr>
                                      <p:tavLst>
                                        <p:tav tm="0">
                                          <p:val>
                                            <p:strVal val="#ppt_y"/>
                                          </p:val>
                                        </p:tav>
                                        <p:tav tm="100000">
                                          <p:val>
                                            <p:strVal val="#ppt_y"/>
                                          </p:val>
                                        </p:tav>
                                      </p:tavLst>
                                    </p:anim>
                                  </p:childTnLst>
                                </p:cTn>
                              </p:par>
                            </p:childTnLst>
                          </p:cTn>
                        </p:par>
                        <p:par>
                          <p:cTn id="62" fill="hold">
                            <p:stCondLst>
                              <p:cond delay="3800"/>
                            </p:stCondLst>
                            <p:childTnLst>
                              <p:par>
                                <p:cTn id="63" presetID="2" presetClass="entr" presetSubtype="1" decel="100000" fill="hold" grpId="0" nodeType="afterEffect">
                                  <p:stCondLst>
                                    <p:cond delay="50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ppt_x"/>
                                          </p:val>
                                        </p:tav>
                                        <p:tav tm="100000">
                                          <p:val>
                                            <p:strVal val="#ppt_x"/>
                                          </p:val>
                                        </p:tav>
                                      </p:tavLst>
                                    </p:anim>
                                    <p:anim calcmode="lin" valueType="num">
                                      <p:cBhvr additive="base">
                                        <p:cTn id="66" dur="50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2" decel="100000" fill="hold" nodeType="withEffect">
                                  <p:stCondLst>
                                    <p:cond delay="50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500" fill="hold"/>
                                        <p:tgtEl>
                                          <p:spTgt spid="24"/>
                                        </p:tgtEl>
                                        <p:attrNameLst>
                                          <p:attrName>ppt_x</p:attrName>
                                        </p:attrNameLst>
                                      </p:cBhvr>
                                      <p:tavLst>
                                        <p:tav tm="0">
                                          <p:val>
                                            <p:strVal val="1+#ppt_w/2"/>
                                          </p:val>
                                        </p:tav>
                                        <p:tav tm="100000">
                                          <p:val>
                                            <p:strVal val="#ppt_x"/>
                                          </p:val>
                                        </p:tav>
                                      </p:tavLst>
                                    </p:anim>
                                    <p:anim calcmode="lin" valueType="num">
                                      <p:cBhvr additive="base">
                                        <p:cTn id="70" dur="500" fill="hold"/>
                                        <p:tgtEl>
                                          <p:spTgt spid="24"/>
                                        </p:tgtEl>
                                        <p:attrNameLst>
                                          <p:attrName>ppt_y</p:attrName>
                                        </p:attrNameLst>
                                      </p:cBhvr>
                                      <p:tavLst>
                                        <p:tav tm="0">
                                          <p:val>
                                            <p:strVal val="#ppt_y"/>
                                          </p:val>
                                        </p:tav>
                                        <p:tav tm="100000">
                                          <p:val>
                                            <p:strVal val="#ppt_y"/>
                                          </p:val>
                                        </p:tav>
                                      </p:tavLst>
                                    </p:anim>
                                  </p:childTnLst>
                                </p:cTn>
                              </p:par>
                              <p:par>
                                <p:cTn id="71" presetID="2" presetClass="entr" presetSubtype="2" decel="100000" fill="hold" grpId="0" nodeType="withEffect">
                                  <p:stCondLst>
                                    <p:cond delay="500"/>
                                  </p:stCondLst>
                                  <p:childTnLst>
                                    <p:set>
                                      <p:cBhvr>
                                        <p:cTn id="72" dur="1" fill="hold">
                                          <p:stCondLst>
                                            <p:cond delay="0"/>
                                          </p:stCondLst>
                                        </p:cTn>
                                        <p:tgtEl>
                                          <p:spTgt spid="27">
                                            <p:txEl>
                                              <p:pRg st="0" end="0"/>
                                            </p:txEl>
                                          </p:spTgt>
                                        </p:tgtEl>
                                        <p:attrNameLst>
                                          <p:attrName>style.visibility</p:attrName>
                                        </p:attrNameLst>
                                      </p:cBhvr>
                                      <p:to>
                                        <p:strVal val="visible"/>
                                      </p:to>
                                    </p:set>
                                    <p:anim calcmode="lin" valueType="num">
                                      <p:cBhvr additive="base">
                                        <p:cTn id="7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7">
                                            <p:txEl>
                                              <p:pRg st="0" end="0"/>
                                            </p:txEl>
                                          </p:spTgt>
                                        </p:tgtEl>
                                        <p:attrNameLst>
                                          <p:attrName>ppt_y</p:attrName>
                                        </p:attrNameLst>
                                      </p:cBhvr>
                                      <p:tavLst>
                                        <p:tav tm="0">
                                          <p:val>
                                            <p:strVal val="#ppt_y"/>
                                          </p:val>
                                        </p:tav>
                                        <p:tav tm="100000">
                                          <p:val>
                                            <p:strVal val="#ppt_y"/>
                                          </p:val>
                                        </p:tav>
                                      </p:tavLst>
                                    </p:anim>
                                  </p:childTnLst>
                                </p:cTn>
                              </p:par>
                              <p:par>
                                <p:cTn id="75" presetID="2" presetClass="entr" presetSubtype="2" decel="100000" fill="hold" grpId="0" nodeType="withEffect">
                                  <p:stCondLst>
                                    <p:cond delay="500"/>
                                  </p:stCondLst>
                                  <p:childTnLst>
                                    <p:set>
                                      <p:cBhvr>
                                        <p:cTn id="76" dur="1" fill="hold">
                                          <p:stCondLst>
                                            <p:cond delay="0"/>
                                          </p:stCondLst>
                                        </p:cTn>
                                        <p:tgtEl>
                                          <p:spTgt spid="28"/>
                                        </p:tgtEl>
                                        <p:attrNameLst>
                                          <p:attrName>style.visibility</p:attrName>
                                        </p:attrNameLst>
                                      </p:cBhvr>
                                      <p:to>
                                        <p:strVal val="visible"/>
                                      </p:to>
                                    </p:set>
                                    <p:anim calcmode="lin" valueType="num">
                                      <p:cBhvr additive="base">
                                        <p:cTn id="77" dur="500" fill="hold"/>
                                        <p:tgtEl>
                                          <p:spTgt spid="28"/>
                                        </p:tgtEl>
                                        <p:attrNameLst>
                                          <p:attrName>ppt_x</p:attrName>
                                        </p:attrNameLst>
                                      </p:cBhvr>
                                      <p:tavLst>
                                        <p:tav tm="0">
                                          <p:val>
                                            <p:strVal val="1+#ppt_w/2"/>
                                          </p:val>
                                        </p:tav>
                                        <p:tav tm="100000">
                                          <p:val>
                                            <p:strVal val="#ppt_x"/>
                                          </p:val>
                                        </p:tav>
                                      </p:tavLst>
                                    </p:anim>
                                    <p:anim calcmode="lin" valueType="num">
                                      <p:cBhvr additive="base">
                                        <p:cTn id="78" dur="500" fill="hold"/>
                                        <p:tgtEl>
                                          <p:spTgt spid="28"/>
                                        </p:tgtEl>
                                        <p:attrNameLst>
                                          <p:attrName>ppt_y</p:attrName>
                                        </p:attrNameLst>
                                      </p:cBhvr>
                                      <p:tavLst>
                                        <p:tav tm="0">
                                          <p:val>
                                            <p:strVal val="#ppt_y"/>
                                          </p:val>
                                        </p:tav>
                                        <p:tav tm="100000">
                                          <p:val>
                                            <p:strVal val="#ppt_y"/>
                                          </p:val>
                                        </p:tav>
                                      </p:tavLst>
                                    </p:anim>
                                  </p:childTnLst>
                                </p:cTn>
                              </p:par>
                            </p:childTnLst>
                          </p:cTn>
                        </p:par>
                        <p:par>
                          <p:cTn id="79" fill="hold">
                            <p:stCondLst>
                              <p:cond delay="4800"/>
                            </p:stCondLst>
                            <p:childTnLst>
                              <p:par>
                                <p:cTn id="80" presetID="2" presetClass="entr" presetSubtype="1" decel="100000" fill="hold" grpId="0" nodeType="afterEffect">
                                  <p:stCondLst>
                                    <p:cond delay="500"/>
                                  </p:stCondLst>
                                  <p:childTnLst>
                                    <p:set>
                                      <p:cBhvr>
                                        <p:cTn id="81" dur="1" fill="hold">
                                          <p:stCondLst>
                                            <p:cond delay="0"/>
                                          </p:stCondLst>
                                        </p:cTn>
                                        <p:tgtEl>
                                          <p:spTgt spid="33"/>
                                        </p:tgtEl>
                                        <p:attrNameLst>
                                          <p:attrName>style.visibility</p:attrName>
                                        </p:attrNameLst>
                                      </p:cBhvr>
                                      <p:to>
                                        <p:strVal val="visible"/>
                                      </p:to>
                                    </p:set>
                                    <p:anim calcmode="lin" valueType="num">
                                      <p:cBhvr additive="base">
                                        <p:cTn id="82" dur="500" fill="hold"/>
                                        <p:tgtEl>
                                          <p:spTgt spid="33"/>
                                        </p:tgtEl>
                                        <p:attrNameLst>
                                          <p:attrName>ppt_x</p:attrName>
                                        </p:attrNameLst>
                                      </p:cBhvr>
                                      <p:tavLst>
                                        <p:tav tm="0">
                                          <p:val>
                                            <p:strVal val="#ppt_x"/>
                                          </p:val>
                                        </p:tav>
                                        <p:tav tm="100000">
                                          <p:val>
                                            <p:strVal val="#ppt_x"/>
                                          </p:val>
                                        </p:tav>
                                      </p:tavLst>
                                    </p:anim>
                                    <p:anim calcmode="lin" valueType="num">
                                      <p:cBhvr additive="base">
                                        <p:cTn id="83" dur="500" fill="hold"/>
                                        <p:tgtEl>
                                          <p:spTgt spid="33"/>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500"/>
                                  </p:stCondLst>
                                  <p:childTnLst>
                                    <p:set>
                                      <p:cBhvr>
                                        <p:cTn id="85" dur="1" fill="hold">
                                          <p:stCondLst>
                                            <p:cond delay="0"/>
                                          </p:stCondLst>
                                        </p:cTn>
                                        <p:tgtEl>
                                          <p:spTgt spid="34">
                                            <p:txEl>
                                              <p:pRg st="0" end="0"/>
                                            </p:txEl>
                                          </p:spTgt>
                                        </p:tgtEl>
                                        <p:attrNameLst>
                                          <p:attrName>style.visibility</p:attrName>
                                        </p:attrNameLst>
                                      </p:cBhvr>
                                      <p:to>
                                        <p:strVal val="visible"/>
                                      </p:to>
                                    </p:set>
                                    <p:anim calcmode="lin" valueType="num">
                                      <p:cBhvr additive="base">
                                        <p:cTn id="86"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build="p">
        <p:tmplLst>
          <p:tmpl lvl="1">
            <p:tnLst>
              <p:par>
                <p:cTn presetID="2" presetClass="entr" presetSubtype="2"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2" presetClass="entr" presetSubtype="2"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21" grpId="0" build="p">
        <p:tmplLst>
          <p:tmpl lvl="1">
            <p:tnLst>
              <p:par>
                <p:cTn presetID="2" presetClass="entr" presetSubtype="8"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 presetClass="entr" presetSubtype="8"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7" grpId="0" build="p">
        <p:tmplLst>
          <p:tmpl lvl="1">
            <p:tnLst>
              <p:par>
                <p:cTn presetID="2" presetClass="entr" presetSubtype="2"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p:tmplLst>
          <p:tmpl>
            <p:tnLst>
              <p:par>
                <p:cTn presetID="2" presetClass="entr" presetSubtype="8"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0-#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 presetClass="entr" presetSubtype="1"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P spid="5" grpId="0" animBg="1"/>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meline - Middl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円/楕円 4"/>
          <p:cNvSpPr/>
          <p:nvPr userDrawn="1"/>
        </p:nvSpPr>
        <p:spPr>
          <a:xfrm>
            <a:off x="5810414" y="338657"/>
            <a:ext cx="570113" cy="57006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テキスト プレースホルダー 11"/>
          <p:cNvSpPr>
            <a:spLocks noGrp="1"/>
          </p:cNvSpPr>
          <p:nvPr>
            <p:ph type="body" sz="quarter" idx="26" hasCustomPrompt="1"/>
          </p:nvPr>
        </p:nvSpPr>
        <p:spPr>
          <a:xfrm>
            <a:off x="5705923" y="415705"/>
            <a:ext cx="780154" cy="415967"/>
          </a:xfrm>
        </p:spPr>
        <p:txBody>
          <a:bodyPr anchor="ctr">
            <a:noAutofit/>
          </a:bodyPr>
          <a:lstStyle>
            <a:lvl1pPr algn="ctr">
              <a:spcBef>
                <a:spcPts val="0"/>
              </a:spcBef>
              <a:defRPr sz="1600" spc="0">
                <a:solidFill>
                  <a:schemeClr val="bg1"/>
                </a:solidFill>
                <a:latin typeface="+mj-lt"/>
              </a:defRPr>
            </a:lvl1pPr>
          </a:lstStyle>
          <a:p>
            <a:pPr lvl="0"/>
            <a:r>
              <a:rPr lang="en-US" altLang="ja-JP" dirty="0" smtClean="0"/>
              <a:t>0000</a:t>
            </a:r>
            <a:endParaRPr lang="en-US" dirty="0"/>
          </a:p>
        </p:txBody>
      </p:sp>
      <p:cxnSp>
        <p:nvCxnSpPr>
          <p:cNvPr id="8" name="直線コネクタ 7"/>
          <p:cNvCxnSpPr/>
          <p:nvPr userDrawn="1"/>
        </p:nvCxnSpPr>
        <p:spPr>
          <a:xfrm>
            <a:off x="6095470" y="0"/>
            <a:ext cx="1" cy="685800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5982855" y="1868826"/>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grpSp>
        <p:nvGrpSpPr>
          <p:cNvPr id="17" name="グループ化 16"/>
          <p:cNvGrpSpPr/>
          <p:nvPr userDrawn="1"/>
        </p:nvGrpSpPr>
        <p:grpSpPr>
          <a:xfrm>
            <a:off x="6306041" y="3038957"/>
            <a:ext cx="4620914" cy="420047"/>
            <a:chOff x="9458241" y="1768125"/>
            <a:chExt cx="6930769" cy="630070"/>
          </a:xfrm>
        </p:grpSpPr>
        <p:sp>
          <p:nvSpPr>
            <p:cNvPr id="13" name="平行四辺形 12"/>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12" name="平行四辺形 11"/>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14" name="テキスト プレースホルダー 11"/>
          <p:cNvSpPr>
            <a:spLocks noGrp="1"/>
          </p:cNvSpPr>
          <p:nvPr>
            <p:ph type="body" sz="quarter" idx="27" hasCustomPrompt="1"/>
          </p:nvPr>
        </p:nvSpPr>
        <p:spPr>
          <a:xfrm>
            <a:off x="7176214" y="2969961"/>
            <a:ext cx="3450683" cy="565983"/>
          </a:xfrm>
        </p:spPr>
        <p:txBody>
          <a:bodyPr anchor="ctr">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28" hasCustomPrompt="1"/>
          </p:nvPr>
        </p:nvSpPr>
        <p:spPr>
          <a:xfrm>
            <a:off x="7146207" y="3459004"/>
            <a:ext cx="3413979"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
        <p:nvSpPr>
          <p:cNvPr id="16" name="円/楕円 15"/>
          <p:cNvSpPr/>
          <p:nvPr userDrawn="1"/>
        </p:nvSpPr>
        <p:spPr>
          <a:xfrm>
            <a:off x="5982855" y="3338990"/>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grpSp>
        <p:nvGrpSpPr>
          <p:cNvPr id="18" name="グループ化 17"/>
          <p:cNvGrpSpPr/>
          <p:nvPr userDrawn="1"/>
        </p:nvGrpSpPr>
        <p:grpSpPr>
          <a:xfrm rot="10800000" flipV="1">
            <a:off x="1235039" y="4467233"/>
            <a:ext cx="4620914" cy="420047"/>
            <a:chOff x="9458241" y="1768125"/>
            <a:chExt cx="6930769" cy="630070"/>
          </a:xfrm>
        </p:grpSpPr>
        <p:sp>
          <p:nvSpPr>
            <p:cNvPr id="19" name="平行四辺形 18"/>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0" name="平行四辺形 19"/>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21" name="テキスト プレースホルダー 11"/>
          <p:cNvSpPr>
            <a:spLocks noGrp="1"/>
          </p:cNvSpPr>
          <p:nvPr>
            <p:ph type="body" sz="quarter" idx="29" hasCustomPrompt="1"/>
          </p:nvPr>
        </p:nvSpPr>
        <p:spPr>
          <a:xfrm>
            <a:off x="1505092" y="4398237"/>
            <a:ext cx="3450683" cy="565983"/>
          </a:xfrm>
        </p:spPr>
        <p:txBody>
          <a:bodyPr anchor="ctr">
            <a:noAutofit/>
          </a:bodyPr>
          <a:lstStyle>
            <a:lvl1pPr algn="r">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30" hasCustomPrompt="1"/>
          </p:nvPr>
        </p:nvSpPr>
        <p:spPr>
          <a:xfrm>
            <a:off x="1535098" y="4887281"/>
            <a:ext cx="3390670"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
        <p:nvSpPr>
          <p:cNvPr id="23" name="円/楕円 22"/>
          <p:cNvSpPr/>
          <p:nvPr userDrawn="1"/>
        </p:nvSpPr>
        <p:spPr>
          <a:xfrm>
            <a:off x="5982855" y="4749147"/>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3" name="円/楕円 32"/>
          <p:cNvSpPr/>
          <p:nvPr userDrawn="1"/>
        </p:nvSpPr>
        <p:spPr>
          <a:xfrm>
            <a:off x="5810414" y="5889274"/>
            <a:ext cx="570113" cy="57006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テキスト プレースホルダー 11"/>
          <p:cNvSpPr>
            <a:spLocks noGrp="1"/>
          </p:cNvSpPr>
          <p:nvPr>
            <p:ph type="body" sz="quarter" idx="33" hasCustomPrompt="1"/>
          </p:nvPr>
        </p:nvSpPr>
        <p:spPr>
          <a:xfrm>
            <a:off x="5705923" y="5966321"/>
            <a:ext cx="780154" cy="415967"/>
          </a:xfrm>
        </p:spPr>
        <p:txBody>
          <a:bodyPr anchor="ctr">
            <a:noAutofit/>
          </a:bodyPr>
          <a:lstStyle>
            <a:lvl1pPr algn="ctr">
              <a:spcBef>
                <a:spcPts val="0"/>
              </a:spcBef>
              <a:defRPr sz="1600" spc="0">
                <a:solidFill>
                  <a:schemeClr val="bg1"/>
                </a:solidFill>
                <a:latin typeface="+mj-lt"/>
              </a:defRPr>
            </a:lvl1pPr>
          </a:lstStyle>
          <a:p>
            <a:pPr lvl="0"/>
            <a:r>
              <a:rPr lang="en-US" altLang="ja-JP" dirty="0" smtClean="0"/>
              <a:t>0000</a:t>
            </a:r>
            <a:endParaRPr lang="en-US" dirty="0"/>
          </a:p>
        </p:txBody>
      </p:sp>
      <p:grpSp>
        <p:nvGrpSpPr>
          <p:cNvPr id="35" name="グループ化 34"/>
          <p:cNvGrpSpPr/>
          <p:nvPr userDrawn="1"/>
        </p:nvGrpSpPr>
        <p:grpSpPr>
          <a:xfrm rot="10800000" flipV="1">
            <a:off x="1235039" y="1577783"/>
            <a:ext cx="4620914" cy="420047"/>
            <a:chOff x="9458241" y="1768125"/>
            <a:chExt cx="6930769" cy="630070"/>
          </a:xfrm>
        </p:grpSpPr>
        <p:sp>
          <p:nvSpPr>
            <p:cNvPr id="36" name="平行四辺形 35"/>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37" name="平行四辺形 36"/>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38" name="テキスト プレースホルダー 11"/>
          <p:cNvSpPr>
            <a:spLocks noGrp="1"/>
          </p:cNvSpPr>
          <p:nvPr>
            <p:ph type="body" sz="quarter" idx="34" hasCustomPrompt="1"/>
          </p:nvPr>
        </p:nvSpPr>
        <p:spPr>
          <a:xfrm>
            <a:off x="1505092" y="1508787"/>
            <a:ext cx="3450683" cy="565983"/>
          </a:xfrm>
        </p:spPr>
        <p:txBody>
          <a:bodyPr anchor="ctr">
            <a:noAutofit/>
          </a:bodyPr>
          <a:lstStyle>
            <a:lvl1pPr algn="r">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39" name="テキスト プレースホルダー 11"/>
          <p:cNvSpPr>
            <a:spLocks noGrp="1"/>
          </p:cNvSpPr>
          <p:nvPr>
            <p:ph type="body" sz="quarter" idx="35" hasCustomPrompt="1"/>
          </p:nvPr>
        </p:nvSpPr>
        <p:spPr>
          <a:xfrm>
            <a:off x="1535098" y="1997831"/>
            <a:ext cx="3390670"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Tree>
    <p:extLst>
      <p:ext uri="{BB962C8B-B14F-4D97-AF65-F5344CB8AC3E}">
        <p14:creationId xmlns:p14="http://schemas.microsoft.com/office/powerpoint/2010/main" val="77050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750"/>
                                        <p:tgtEl>
                                          <p:spTgt spid="8"/>
                                        </p:tgtEl>
                                      </p:cBhvr>
                                    </p:animEffect>
                                  </p:childTnLst>
                                </p:cTn>
                              </p:par>
                            </p:childTnLst>
                          </p:cTn>
                        </p:par>
                        <p:par>
                          <p:cTn id="8" fill="hold">
                            <p:stCondLst>
                              <p:cond delay="750"/>
                            </p:stCondLst>
                            <p:childTnLst>
                              <p:par>
                                <p:cTn id="9" presetID="2" presetClass="entr" presetSubtype="1"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additive="base">
                                        <p:cTn id="1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 presetClass="entr" presetSubtype="1" decel="100000" fill="hold" grpId="0" nodeType="afterEffect">
                                  <p:stCondLst>
                                    <p:cond delay="50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0-#ppt_h/2"/>
                                          </p:val>
                                        </p:tav>
                                        <p:tav tm="100000">
                                          <p:val>
                                            <p:strVal val="#ppt_y"/>
                                          </p:val>
                                        </p:tav>
                                      </p:tavLst>
                                    </p:anim>
                                  </p:childTnLst>
                                </p:cTn>
                              </p:par>
                              <p:par>
                                <p:cTn id="22" presetID="2" presetClass="entr" presetSubtype="8" decel="100000" fill="hold" nodeType="withEffect">
                                  <p:stCondLst>
                                    <p:cond delay="500"/>
                                  </p:stCondLst>
                                  <p:childTnLst>
                                    <p:set>
                                      <p:cBhvr>
                                        <p:cTn id="23" dur="1" fill="hold">
                                          <p:stCondLst>
                                            <p:cond delay="0"/>
                                          </p:stCondLst>
                                        </p:cTn>
                                        <p:tgtEl>
                                          <p:spTgt spid="35"/>
                                        </p:tgtEl>
                                        <p:attrNameLst>
                                          <p:attrName>style.visibility</p:attrName>
                                        </p:attrNameLst>
                                      </p:cBhvr>
                                      <p:to>
                                        <p:strVal val="visible"/>
                                      </p:to>
                                    </p:set>
                                    <p:anim calcmode="lin" valueType="num">
                                      <p:cBhvr additive="base">
                                        <p:cTn id="24" dur="500" fill="hold"/>
                                        <p:tgtEl>
                                          <p:spTgt spid="35"/>
                                        </p:tgtEl>
                                        <p:attrNameLst>
                                          <p:attrName>ppt_x</p:attrName>
                                        </p:attrNameLst>
                                      </p:cBhvr>
                                      <p:tavLst>
                                        <p:tav tm="0">
                                          <p:val>
                                            <p:strVal val="0-#ppt_w/2"/>
                                          </p:val>
                                        </p:tav>
                                        <p:tav tm="100000">
                                          <p:val>
                                            <p:strVal val="#ppt_x"/>
                                          </p:val>
                                        </p:tav>
                                      </p:tavLst>
                                    </p:anim>
                                    <p:anim calcmode="lin" valueType="num">
                                      <p:cBhvr additive="base">
                                        <p:cTn id="25" dur="500" fill="hold"/>
                                        <p:tgtEl>
                                          <p:spTgt spid="35"/>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500"/>
                                  </p:stCondLst>
                                  <p:childTnLst>
                                    <p:set>
                                      <p:cBhvr>
                                        <p:cTn id="27" dur="1" fill="hold">
                                          <p:stCondLst>
                                            <p:cond delay="0"/>
                                          </p:stCondLst>
                                        </p:cTn>
                                        <p:tgtEl>
                                          <p:spTgt spid="38">
                                            <p:txEl>
                                              <p:pRg st="0" end="0"/>
                                            </p:txEl>
                                          </p:spTgt>
                                        </p:tgtEl>
                                        <p:attrNameLst>
                                          <p:attrName>style.visibility</p:attrName>
                                        </p:attrNameLst>
                                      </p:cBhvr>
                                      <p:to>
                                        <p:strVal val="visible"/>
                                      </p:to>
                                    </p:set>
                                    <p:anim calcmode="lin" valueType="num">
                                      <p:cBhvr additive="base">
                                        <p:cTn id="28"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8">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8" decel="100000" fill="hold" grpId="0" nodeType="withEffect">
                                  <p:stCondLst>
                                    <p:cond delay="500"/>
                                  </p:stCondLst>
                                  <p:childTnLst>
                                    <p:set>
                                      <p:cBhvr>
                                        <p:cTn id="31" dur="1" fill="hold">
                                          <p:stCondLst>
                                            <p:cond delay="0"/>
                                          </p:stCondLst>
                                        </p:cTn>
                                        <p:tgtEl>
                                          <p:spTgt spid="39"/>
                                        </p:tgtEl>
                                        <p:attrNameLst>
                                          <p:attrName>style.visibility</p:attrName>
                                        </p:attrNameLst>
                                      </p:cBhvr>
                                      <p:to>
                                        <p:strVal val="visible"/>
                                      </p:to>
                                    </p:set>
                                    <p:anim calcmode="lin" valueType="num">
                                      <p:cBhvr additive="base">
                                        <p:cTn id="32" dur="500" fill="hold"/>
                                        <p:tgtEl>
                                          <p:spTgt spid="39"/>
                                        </p:tgtEl>
                                        <p:attrNameLst>
                                          <p:attrName>ppt_x</p:attrName>
                                        </p:attrNameLst>
                                      </p:cBhvr>
                                      <p:tavLst>
                                        <p:tav tm="0">
                                          <p:val>
                                            <p:strVal val="0-#ppt_w/2"/>
                                          </p:val>
                                        </p:tav>
                                        <p:tav tm="100000">
                                          <p:val>
                                            <p:strVal val="#ppt_x"/>
                                          </p:val>
                                        </p:tav>
                                      </p:tavLst>
                                    </p:anim>
                                    <p:anim calcmode="lin" valueType="num">
                                      <p:cBhvr additive="base">
                                        <p:cTn id="33" dur="500" fill="hold"/>
                                        <p:tgtEl>
                                          <p:spTgt spid="39"/>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2" presetClass="entr" presetSubtype="1" decel="100000" fill="hold" grpId="0" nodeType="afterEffect">
                                  <p:stCondLst>
                                    <p:cond delay="50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0-#ppt_h/2"/>
                                          </p:val>
                                        </p:tav>
                                        <p:tav tm="100000">
                                          <p:val>
                                            <p:strVal val="#ppt_y"/>
                                          </p:val>
                                        </p:tav>
                                      </p:tavLst>
                                    </p:anim>
                                  </p:childTnLst>
                                </p:cTn>
                              </p:par>
                              <p:par>
                                <p:cTn id="39" presetID="2" presetClass="entr" presetSubtype="2" decel="100000" fill="hold" nodeType="withEffect">
                                  <p:stCondLst>
                                    <p:cond delay="50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1+#ppt_w/2"/>
                                          </p:val>
                                        </p:tav>
                                        <p:tav tm="100000">
                                          <p:val>
                                            <p:strVal val="#ppt_x"/>
                                          </p:val>
                                        </p:tav>
                                      </p:tavLst>
                                    </p:anim>
                                    <p:anim calcmode="lin" valueType="num">
                                      <p:cBhvr additive="base">
                                        <p:cTn id="42" dur="500" fill="hold"/>
                                        <p:tgtEl>
                                          <p:spTgt spid="17"/>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500"/>
                                  </p:stCondLst>
                                  <p:childTnLst>
                                    <p:set>
                                      <p:cBhvr>
                                        <p:cTn id="44" dur="1" fill="hold">
                                          <p:stCondLst>
                                            <p:cond delay="0"/>
                                          </p:stCondLst>
                                        </p:cTn>
                                        <p:tgtEl>
                                          <p:spTgt spid="14">
                                            <p:txEl>
                                              <p:pRg st="0" end="0"/>
                                            </p:txEl>
                                          </p:spTgt>
                                        </p:tgtEl>
                                        <p:attrNameLst>
                                          <p:attrName>style.visibility</p:attrName>
                                        </p:attrNameLst>
                                      </p:cBhvr>
                                      <p:to>
                                        <p:strVal val="visible"/>
                                      </p:to>
                                    </p:set>
                                    <p:anim calcmode="lin" valueType="num">
                                      <p:cBhvr additive="base">
                                        <p:cTn id="45"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14">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2" decel="100000" fill="hold" grpId="0" nodeType="withEffect">
                                  <p:stCondLst>
                                    <p:cond delay="50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1+#ppt_w/2"/>
                                          </p:val>
                                        </p:tav>
                                        <p:tav tm="100000">
                                          <p:val>
                                            <p:strVal val="#ppt_x"/>
                                          </p:val>
                                        </p:tav>
                                      </p:tavLst>
                                    </p:anim>
                                    <p:anim calcmode="lin" valueType="num">
                                      <p:cBhvr additive="base">
                                        <p:cTn id="50" dur="500" fill="hold"/>
                                        <p:tgtEl>
                                          <p:spTgt spid="15"/>
                                        </p:tgtEl>
                                        <p:attrNameLst>
                                          <p:attrName>ppt_y</p:attrName>
                                        </p:attrNameLst>
                                      </p:cBhvr>
                                      <p:tavLst>
                                        <p:tav tm="0">
                                          <p:val>
                                            <p:strVal val="#ppt_y"/>
                                          </p:val>
                                        </p:tav>
                                        <p:tav tm="100000">
                                          <p:val>
                                            <p:strVal val="#ppt_y"/>
                                          </p:val>
                                        </p:tav>
                                      </p:tavLst>
                                    </p:anim>
                                  </p:childTnLst>
                                </p:cTn>
                              </p:par>
                            </p:childTnLst>
                          </p:cTn>
                        </p:par>
                        <p:par>
                          <p:cTn id="51" fill="hold">
                            <p:stCondLst>
                              <p:cond delay="3250"/>
                            </p:stCondLst>
                            <p:childTnLst>
                              <p:par>
                                <p:cTn id="52" presetID="2" presetClass="entr" presetSubtype="1" decel="100000" fill="hold" grpId="0" nodeType="afterEffect">
                                  <p:stCondLst>
                                    <p:cond delay="50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500" fill="hold"/>
                                        <p:tgtEl>
                                          <p:spTgt spid="23"/>
                                        </p:tgtEl>
                                        <p:attrNameLst>
                                          <p:attrName>ppt_x</p:attrName>
                                        </p:attrNameLst>
                                      </p:cBhvr>
                                      <p:tavLst>
                                        <p:tav tm="0">
                                          <p:val>
                                            <p:strVal val="#ppt_x"/>
                                          </p:val>
                                        </p:tav>
                                        <p:tav tm="100000">
                                          <p:val>
                                            <p:strVal val="#ppt_x"/>
                                          </p:val>
                                        </p:tav>
                                      </p:tavLst>
                                    </p:anim>
                                    <p:anim calcmode="lin" valueType="num">
                                      <p:cBhvr additive="base">
                                        <p:cTn id="55" dur="500" fill="hold"/>
                                        <p:tgtEl>
                                          <p:spTgt spid="23"/>
                                        </p:tgtEl>
                                        <p:attrNameLst>
                                          <p:attrName>ppt_y</p:attrName>
                                        </p:attrNameLst>
                                      </p:cBhvr>
                                      <p:tavLst>
                                        <p:tav tm="0">
                                          <p:val>
                                            <p:strVal val="0-#ppt_h/2"/>
                                          </p:val>
                                        </p:tav>
                                        <p:tav tm="100000">
                                          <p:val>
                                            <p:strVal val="#ppt_y"/>
                                          </p:val>
                                        </p:tav>
                                      </p:tavLst>
                                    </p:anim>
                                  </p:childTnLst>
                                </p:cTn>
                              </p:par>
                              <p:par>
                                <p:cTn id="56" presetID="2" presetClass="entr" presetSubtype="8" decel="100000" fill="hold" nodeType="withEffect">
                                  <p:stCondLst>
                                    <p:cond delay="500"/>
                                  </p:stCondLst>
                                  <p:childTnLst>
                                    <p:set>
                                      <p:cBhvr>
                                        <p:cTn id="57" dur="1" fill="hold">
                                          <p:stCondLst>
                                            <p:cond delay="0"/>
                                          </p:stCondLst>
                                        </p:cTn>
                                        <p:tgtEl>
                                          <p:spTgt spid="18"/>
                                        </p:tgtEl>
                                        <p:attrNameLst>
                                          <p:attrName>style.visibility</p:attrName>
                                        </p:attrNameLst>
                                      </p:cBhvr>
                                      <p:to>
                                        <p:strVal val="visible"/>
                                      </p:to>
                                    </p:set>
                                    <p:anim calcmode="lin" valueType="num">
                                      <p:cBhvr additive="base">
                                        <p:cTn id="58" dur="500" fill="hold"/>
                                        <p:tgtEl>
                                          <p:spTgt spid="18"/>
                                        </p:tgtEl>
                                        <p:attrNameLst>
                                          <p:attrName>ppt_x</p:attrName>
                                        </p:attrNameLst>
                                      </p:cBhvr>
                                      <p:tavLst>
                                        <p:tav tm="0">
                                          <p:val>
                                            <p:strVal val="0-#ppt_w/2"/>
                                          </p:val>
                                        </p:tav>
                                        <p:tav tm="100000">
                                          <p:val>
                                            <p:strVal val="#ppt_x"/>
                                          </p:val>
                                        </p:tav>
                                      </p:tavLst>
                                    </p:anim>
                                    <p:anim calcmode="lin" valueType="num">
                                      <p:cBhvr additive="base">
                                        <p:cTn id="59" dur="500" fill="hold"/>
                                        <p:tgtEl>
                                          <p:spTgt spid="18"/>
                                        </p:tgtEl>
                                        <p:attrNameLst>
                                          <p:attrName>ppt_y</p:attrName>
                                        </p:attrNameLst>
                                      </p:cBhvr>
                                      <p:tavLst>
                                        <p:tav tm="0">
                                          <p:val>
                                            <p:strVal val="#ppt_y"/>
                                          </p:val>
                                        </p:tav>
                                        <p:tav tm="100000">
                                          <p:val>
                                            <p:strVal val="#ppt_y"/>
                                          </p:val>
                                        </p:tav>
                                      </p:tavLst>
                                    </p:anim>
                                  </p:childTnLst>
                                </p:cTn>
                              </p:par>
                              <p:par>
                                <p:cTn id="60" presetID="2" presetClass="entr" presetSubtype="8" decel="100000" fill="hold" grpId="0" nodeType="withEffect">
                                  <p:stCondLst>
                                    <p:cond delay="500"/>
                                  </p:stCondLst>
                                  <p:childTnLst>
                                    <p:set>
                                      <p:cBhvr>
                                        <p:cTn id="61" dur="1" fill="hold">
                                          <p:stCondLst>
                                            <p:cond delay="0"/>
                                          </p:stCondLst>
                                        </p:cTn>
                                        <p:tgtEl>
                                          <p:spTgt spid="21">
                                            <p:txEl>
                                              <p:pRg st="0" end="0"/>
                                            </p:txEl>
                                          </p:spTgt>
                                        </p:tgtEl>
                                        <p:attrNameLst>
                                          <p:attrName>style.visibility</p:attrName>
                                        </p:attrNameLst>
                                      </p:cBhvr>
                                      <p:to>
                                        <p:strVal val="visible"/>
                                      </p:to>
                                    </p:set>
                                    <p:anim calcmode="lin" valueType="num">
                                      <p:cBhvr additive="base">
                                        <p:cTn id="62"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21">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8" decel="100000" fill="hold" grpId="0" nodeType="withEffect">
                                  <p:stCondLst>
                                    <p:cond delay="50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500" fill="hold"/>
                                        <p:tgtEl>
                                          <p:spTgt spid="22"/>
                                        </p:tgtEl>
                                        <p:attrNameLst>
                                          <p:attrName>ppt_x</p:attrName>
                                        </p:attrNameLst>
                                      </p:cBhvr>
                                      <p:tavLst>
                                        <p:tav tm="0">
                                          <p:val>
                                            <p:strVal val="0-#ppt_w/2"/>
                                          </p:val>
                                        </p:tav>
                                        <p:tav tm="100000">
                                          <p:val>
                                            <p:strVal val="#ppt_x"/>
                                          </p:val>
                                        </p:tav>
                                      </p:tavLst>
                                    </p:anim>
                                    <p:anim calcmode="lin" valueType="num">
                                      <p:cBhvr additive="base">
                                        <p:cTn id="67" dur="500" fill="hold"/>
                                        <p:tgtEl>
                                          <p:spTgt spid="22"/>
                                        </p:tgtEl>
                                        <p:attrNameLst>
                                          <p:attrName>ppt_y</p:attrName>
                                        </p:attrNameLst>
                                      </p:cBhvr>
                                      <p:tavLst>
                                        <p:tav tm="0">
                                          <p:val>
                                            <p:strVal val="#ppt_y"/>
                                          </p:val>
                                        </p:tav>
                                        <p:tav tm="100000">
                                          <p:val>
                                            <p:strVal val="#ppt_y"/>
                                          </p:val>
                                        </p:tav>
                                      </p:tavLst>
                                    </p:anim>
                                  </p:childTnLst>
                                </p:cTn>
                              </p:par>
                            </p:childTnLst>
                          </p:cTn>
                        </p:par>
                        <p:par>
                          <p:cTn id="68" fill="hold">
                            <p:stCondLst>
                              <p:cond delay="4250"/>
                            </p:stCondLst>
                            <p:childTnLst>
                              <p:par>
                                <p:cTn id="69" presetID="2" presetClass="entr" presetSubtype="1" decel="100000" fill="hold" grpId="0" nodeType="afterEffect">
                                  <p:stCondLst>
                                    <p:cond delay="50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500"/>
                                  </p:stCondLst>
                                  <p:childTnLst>
                                    <p:set>
                                      <p:cBhvr>
                                        <p:cTn id="74" dur="1" fill="hold">
                                          <p:stCondLst>
                                            <p:cond delay="0"/>
                                          </p:stCondLst>
                                        </p:cTn>
                                        <p:tgtEl>
                                          <p:spTgt spid="34">
                                            <p:txEl>
                                              <p:pRg st="0" end="0"/>
                                            </p:txEl>
                                          </p:spTgt>
                                        </p:tgtEl>
                                        <p:attrNameLst>
                                          <p:attrName>style.visibility</p:attrName>
                                        </p:attrNameLst>
                                      </p:cBhvr>
                                      <p:to>
                                        <p:strVal val="visible"/>
                                      </p:to>
                                    </p:set>
                                    <p:anim calcmode="lin" valueType="num">
                                      <p:cBhvr additive="base">
                                        <p:cTn id="75"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2" presetClass="entr" presetSubtype="1"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10"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21" grpId="0" build="p">
        <p:tmplLst>
          <p:tmpl lvl="1">
            <p:tnLst>
              <p:par>
                <p:cTn presetID="2" presetClass="entr" presetSubtype="8"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 presetClass="entr" presetSubtype="8"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33" grpId="0" animBg="1"/>
      <p:bldP spid="34" grpId="0" build="p">
        <p:tmplLst>
          <p:tmpl lvl="1">
            <p:tnLst>
              <p:par>
                <p:cTn presetID="2" presetClass="entr" presetSubtype="1"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P spid="38" grpId="0" build="p">
        <p:tmplLst>
          <p:tmpl lvl="1">
            <p:tnLst>
              <p:par>
                <p:cTn presetID="2" presetClass="entr" presetSubtype="8"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8"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meline - En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円/楕円 4"/>
          <p:cNvSpPr/>
          <p:nvPr userDrawn="1"/>
        </p:nvSpPr>
        <p:spPr>
          <a:xfrm>
            <a:off x="5810414" y="338657"/>
            <a:ext cx="570113" cy="57006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テキスト プレースホルダー 11"/>
          <p:cNvSpPr>
            <a:spLocks noGrp="1"/>
          </p:cNvSpPr>
          <p:nvPr>
            <p:ph type="body" sz="quarter" idx="26" hasCustomPrompt="1"/>
          </p:nvPr>
        </p:nvSpPr>
        <p:spPr>
          <a:xfrm>
            <a:off x="5705923" y="415705"/>
            <a:ext cx="780154" cy="415967"/>
          </a:xfrm>
        </p:spPr>
        <p:txBody>
          <a:bodyPr anchor="ctr">
            <a:noAutofit/>
          </a:bodyPr>
          <a:lstStyle>
            <a:lvl1pPr algn="ctr">
              <a:spcBef>
                <a:spcPts val="0"/>
              </a:spcBef>
              <a:defRPr sz="1600" spc="0">
                <a:solidFill>
                  <a:schemeClr val="bg1"/>
                </a:solidFill>
                <a:latin typeface="+mj-lt"/>
              </a:defRPr>
            </a:lvl1pPr>
          </a:lstStyle>
          <a:p>
            <a:pPr lvl="0"/>
            <a:r>
              <a:rPr lang="en-US" altLang="ja-JP" dirty="0" smtClean="0"/>
              <a:t>0000</a:t>
            </a:r>
            <a:endParaRPr lang="en-US" dirty="0"/>
          </a:p>
        </p:txBody>
      </p:sp>
      <p:cxnSp>
        <p:nvCxnSpPr>
          <p:cNvPr id="8" name="直線コネクタ 7"/>
          <p:cNvCxnSpPr>
            <a:endCxn id="33" idx="4"/>
          </p:cNvCxnSpPr>
          <p:nvPr userDrawn="1"/>
        </p:nvCxnSpPr>
        <p:spPr>
          <a:xfrm>
            <a:off x="6095470" y="0"/>
            <a:ext cx="1" cy="6459337"/>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5982855" y="1868826"/>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grpSp>
        <p:nvGrpSpPr>
          <p:cNvPr id="17" name="グループ化 16"/>
          <p:cNvGrpSpPr/>
          <p:nvPr userDrawn="1"/>
        </p:nvGrpSpPr>
        <p:grpSpPr>
          <a:xfrm>
            <a:off x="6306041" y="1568793"/>
            <a:ext cx="4620914" cy="420047"/>
            <a:chOff x="9458241" y="1768125"/>
            <a:chExt cx="6930769" cy="630070"/>
          </a:xfrm>
        </p:grpSpPr>
        <p:sp>
          <p:nvSpPr>
            <p:cNvPr id="13" name="平行四辺形 12"/>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12" name="平行四辺形 11"/>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14" name="テキスト プレースホルダー 11"/>
          <p:cNvSpPr>
            <a:spLocks noGrp="1"/>
          </p:cNvSpPr>
          <p:nvPr>
            <p:ph type="body" sz="quarter" idx="27" hasCustomPrompt="1"/>
          </p:nvPr>
        </p:nvSpPr>
        <p:spPr>
          <a:xfrm>
            <a:off x="7176214" y="1499797"/>
            <a:ext cx="3450683" cy="565983"/>
          </a:xfrm>
        </p:spPr>
        <p:txBody>
          <a:bodyPr anchor="ctr">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28" hasCustomPrompt="1"/>
          </p:nvPr>
        </p:nvSpPr>
        <p:spPr>
          <a:xfrm>
            <a:off x="7146207" y="1988841"/>
            <a:ext cx="3413979"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
        <p:nvSpPr>
          <p:cNvPr id="16" name="円/楕円 15"/>
          <p:cNvSpPr/>
          <p:nvPr userDrawn="1"/>
        </p:nvSpPr>
        <p:spPr>
          <a:xfrm>
            <a:off x="5982855" y="3338990"/>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grpSp>
        <p:nvGrpSpPr>
          <p:cNvPr id="18" name="グループ化 17"/>
          <p:cNvGrpSpPr/>
          <p:nvPr userDrawn="1"/>
        </p:nvGrpSpPr>
        <p:grpSpPr>
          <a:xfrm rot="10800000" flipV="1">
            <a:off x="1235039" y="3047947"/>
            <a:ext cx="4620914" cy="420047"/>
            <a:chOff x="9458241" y="1768125"/>
            <a:chExt cx="6930769" cy="630070"/>
          </a:xfrm>
        </p:grpSpPr>
        <p:sp>
          <p:nvSpPr>
            <p:cNvPr id="19" name="平行四辺形 18"/>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0" name="平行四辺形 19"/>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21" name="テキスト プレースホルダー 11"/>
          <p:cNvSpPr>
            <a:spLocks noGrp="1"/>
          </p:cNvSpPr>
          <p:nvPr>
            <p:ph type="body" sz="quarter" idx="29" hasCustomPrompt="1"/>
          </p:nvPr>
        </p:nvSpPr>
        <p:spPr>
          <a:xfrm>
            <a:off x="1505092" y="2978951"/>
            <a:ext cx="3450683" cy="565983"/>
          </a:xfrm>
        </p:spPr>
        <p:txBody>
          <a:bodyPr anchor="ctr">
            <a:noAutofit/>
          </a:bodyPr>
          <a:lstStyle>
            <a:lvl1pPr algn="r">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30" hasCustomPrompt="1"/>
          </p:nvPr>
        </p:nvSpPr>
        <p:spPr>
          <a:xfrm>
            <a:off x="1535098" y="3467994"/>
            <a:ext cx="3390670"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
        <p:nvSpPr>
          <p:cNvPr id="23" name="円/楕円 22"/>
          <p:cNvSpPr/>
          <p:nvPr userDrawn="1"/>
        </p:nvSpPr>
        <p:spPr>
          <a:xfrm>
            <a:off x="5982855" y="4749147"/>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grpSp>
        <p:nvGrpSpPr>
          <p:cNvPr id="24" name="グループ化 23"/>
          <p:cNvGrpSpPr/>
          <p:nvPr userDrawn="1"/>
        </p:nvGrpSpPr>
        <p:grpSpPr>
          <a:xfrm>
            <a:off x="6306041" y="4449113"/>
            <a:ext cx="4620914" cy="420047"/>
            <a:chOff x="9458241" y="1768125"/>
            <a:chExt cx="6930769" cy="630070"/>
          </a:xfrm>
        </p:grpSpPr>
        <p:sp>
          <p:nvSpPr>
            <p:cNvPr id="25" name="平行四辺形 24"/>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6" name="平行四辺形 25"/>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27" name="テキスト プレースホルダー 11"/>
          <p:cNvSpPr>
            <a:spLocks noGrp="1"/>
          </p:cNvSpPr>
          <p:nvPr>
            <p:ph type="body" sz="quarter" idx="31" hasCustomPrompt="1"/>
          </p:nvPr>
        </p:nvSpPr>
        <p:spPr>
          <a:xfrm>
            <a:off x="7176214" y="4380117"/>
            <a:ext cx="3450683" cy="565983"/>
          </a:xfrm>
        </p:spPr>
        <p:txBody>
          <a:bodyPr anchor="ctr">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32" hasCustomPrompt="1"/>
          </p:nvPr>
        </p:nvSpPr>
        <p:spPr>
          <a:xfrm>
            <a:off x="7146207" y="4869161"/>
            <a:ext cx="3413979"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
        <p:nvSpPr>
          <p:cNvPr id="33" name="円/楕円 32"/>
          <p:cNvSpPr/>
          <p:nvPr userDrawn="1"/>
        </p:nvSpPr>
        <p:spPr>
          <a:xfrm>
            <a:off x="5810414" y="5889274"/>
            <a:ext cx="570113" cy="57006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テキスト プレースホルダー 11"/>
          <p:cNvSpPr>
            <a:spLocks noGrp="1"/>
          </p:cNvSpPr>
          <p:nvPr>
            <p:ph type="body" sz="quarter" idx="33" hasCustomPrompt="1"/>
          </p:nvPr>
        </p:nvSpPr>
        <p:spPr>
          <a:xfrm>
            <a:off x="5705923" y="5966321"/>
            <a:ext cx="780154" cy="415967"/>
          </a:xfrm>
        </p:spPr>
        <p:txBody>
          <a:bodyPr anchor="ctr">
            <a:noAutofit/>
          </a:bodyPr>
          <a:lstStyle>
            <a:lvl1pPr algn="ctr">
              <a:spcBef>
                <a:spcPts val="0"/>
              </a:spcBef>
              <a:defRPr sz="1600" spc="0">
                <a:solidFill>
                  <a:schemeClr val="bg1"/>
                </a:solidFill>
                <a:latin typeface="+mj-lt"/>
              </a:defRPr>
            </a:lvl1pPr>
          </a:lstStyle>
          <a:p>
            <a:pPr lvl="0"/>
            <a:r>
              <a:rPr lang="en-US" altLang="ja-JP" dirty="0" smtClean="0"/>
              <a:t>0000</a:t>
            </a:r>
            <a:endParaRPr lang="en-US" dirty="0"/>
          </a:p>
        </p:txBody>
      </p:sp>
    </p:spTree>
    <p:extLst>
      <p:ext uri="{BB962C8B-B14F-4D97-AF65-F5344CB8AC3E}">
        <p14:creationId xmlns:p14="http://schemas.microsoft.com/office/powerpoint/2010/main" val="311845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750"/>
                                        <p:tgtEl>
                                          <p:spTgt spid="8"/>
                                        </p:tgtEl>
                                      </p:cBhvr>
                                    </p:animEffect>
                                  </p:childTnLst>
                                </p:cTn>
                              </p:par>
                            </p:childTnLst>
                          </p:cTn>
                        </p:par>
                        <p:par>
                          <p:cTn id="8" fill="hold">
                            <p:stCondLst>
                              <p:cond delay="750"/>
                            </p:stCondLst>
                            <p:childTnLst>
                              <p:par>
                                <p:cTn id="9" presetID="2" presetClass="entr" presetSubtype="1"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additive="base">
                                        <p:cTn id="1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 presetClass="entr" presetSubtype="1" decel="100000" fill="hold" grpId="0" nodeType="afterEffect">
                                  <p:stCondLst>
                                    <p:cond delay="50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0-#ppt_h/2"/>
                                          </p:val>
                                        </p:tav>
                                        <p:tav tm="100000">
                                          <p:val>
                                            <p:strVal val="#ppt_y"/>
                                          </p:val>
                                        </p:tav>
                                      </p:tavLst>
                                    </p:anim>
                                  </p:childTnLst>
                                </p:cTn>
                              </p:par>
                              <p:par>
                                <p:cTn id="22" presetID="2" presetClass="entr" presetSubtype="2" decel="100000" fill="hold" nodeType="withEffect">
                                  <p:stCondLst>
                                    <p:cond delay="50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1+#ppt_w/2"/>
                                          </p:val>
                                        </p:tav>
                                        <p:tav tm="100000">
                                          <p:val>
                                            <p:strVal val="#ppt_x"/>
                                          </p:val>
                                        </p:tav>
                                      </p:tavLst>
                                    </p:anim>
                                    <p:anim calcmode="lin" valueType="num">
                                      <p:cBhvr additive="base">
                                        <p:cTn id="25" dur="500" fill="hold"/>
                                        <p:tgtEl>
                                          <p:spTgt spid="17"/>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50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additive="base">
                                        <p:cTn id="28"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4">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50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1+#ppt_w/2"/>
                                          </p:val>
                                        </p:tav>
                                        <p:tav tm="100000">
                                          <p:val>
                                            <p:strVal val="#ppt_x"/>
                                          </p:val>
                                        </p:tav>
                                      </p:tavLst>
                                    </p:anim>
                                    <p:anim calcmode="lin" valueType="num">
                                      <p:cBhvr additive="base">
                                        <p:cTn id="33" dur="500" fill="hold"/>
                                        <p:tgtEl>
                                          <p:spTgt spid="15"/>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2" presetClass="entr" presetSubtype="1" decel="100000" fill="hold" grpId="0" nodeType="afterEffect">
                                  <p:stCondLst>
                                    <p:cond delay="50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0-#ppt_h/2"/>
                                          </p:val>
                                        </p:tav>
                                        <p:tav tm="100000">
                                          <p:val>
                                            <p:strVal val="#ppt_y"/>
                                          </p:val>
                                        </p:tav>
                                      </p:tavLst>
                                    </p:anim>
                                  </p:childTnLst>
                                </p:cTn>
                              </p:par>
                              <p:par>
                                <p:cTn id="39" presetID="2" presetClass="entr" presetSubtype="8" decel="100000" fill="hold" nodeType="withEffect">
                                  <p:stCondLst>
                                    <p:cond delay="50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0-#ppt_w/2"/>
                                          </p:val>
                                        </p:tav>
                                        <p:tav tm="100000">
                                          <p:val>
                                            <p:strVal val="#ppt_x"/>
                                          </p:val>
                                        </p:tav>
                                      </p:tavLst>
                                    </p:anim>
                                    <p:anim calcmode="lin" valueType="num">
                                      <p:cBhvr additive="base">
                                        <p:cTn id="42" dur="500" fill="hold"/>
                                        <p:tgtEl>
                                          <p:spTgt spid="18"/>
                                        </p:tgtEl>
                                        <p:attrNameLst>
                                          <p:attrName>ppt_y</p:attrName>
                                        </p:attrNameLst>
                                      </p:cBhvr>
                                      <p:tavLst>
                                        <p:tav tm="0">
                                          <p:val>
                                            <p:strVal val="#ppt_y"/>
                                          </p:val>
                                        </p:tav>
                                        <p:tav tm="100000">
                                          <p:val>
                                            <p:strVal val="#ppt_y"/>
                                          </p:val>
                                        </p:tav>
                                      </p:tavLst>
                                    </p:anim>
                                  </p:childTnLst>
                                </p:cTn>
                              </p:par>
                              <p:par>
                                <p:cTn id="43" presetID="2" presetClass="entr" presetSubtype="8" decel="100000" fill="hold" grpId="0" nodeType="withEffect">
                                  <p:stCondLst>
                                    <p:cond delay="500"/>
                                  </p:stCondLst>
                                  <p:childTnLst>
                                    <p:set>
                                      <p:cBhvr>
                                        <p:cTn id="44" dur="1" fill="hold">
                                          <p:stCondLst>
                                            <p:cond delay="0"/>
                                          </p:stCondLst>
                                        </p:cTn>
                                        <p:tgtEl>
                                          <p:spTgt spid="21">
                                            <p:txEl>
                                              <p:pRg st="0" end="0"/>
                                            </p:txEl>
                                          </p:spTgt>
                                        </p:tgtEl>
                                        <p:attrNameLst>
                                          <p:attrName>style.visibility</p:attrName>
                                        </p:attrNameLst>
                                      </p:cBhvr>
                                      <p:to>
                                        <p:strVal val="visible"/>
                                      </p:to>
                                    </p:set>
                                    <p:anim calcmode="lin" valueType="num">
                                      <p:cBhvr additive="base">
                                        <p:cTn id="45"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21">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50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0-#ppt_w/2"/>
                                          </p:val>
                                        </p:tav>
                                        <p:tav tm="100000">
                                          <p:val>
                                            <p:strVal val="#ppt_x"/>
                                          </p:val>
                                        </p:tav>
                                      </p:tavLst>
                                    </p:anim>
                                    <p:anim calcmode="lin" valueType="num">
                                      <p:cBhvr additive="base">
                                        <p:cTn id="50" dur="500" fill="hold"/>
                                        <p:tgtEl>
                                          <p:spTgt spid="22"/>
                                        </p:tgtEl>
                                        <p:attrNameLst>
                                          <p:attrName>ppt_y</p:attrName>
                                        </p:attrNameLst>
                                      </p:cBhvr>
                                      <p:tavLst>
                                        <p:tav tm="0">
                                          <p:val>
                                            <p:strVal val="#ppt_y"/>
                                          </p:val>
                                        </p:tav>
                                        <p:tav tm="100000">
                                          <p:val>
                                            <p:strVal val="#ppt_y"/>
                                          </p:val>
                                        </p:tav>
                                      </p:tavLst>
                                    </p:anim>
                                  </p:childTnLst>
                                </p:cTn>
                              </p:par>
                            </p:childTnLst>
                          </p:cTn>
                        </p:par>
                        <p:par>
                          <p:cTn id="51" fill="hold">
                            <p:stCondLst>
                              <p:cond delay="3250"/>
                            </p:stCondLst>
                            <p:childTnLst>
                              <p:par>
                                <p:cTn id="52" presetID="2" presetClass="entr" presetSubtype="1" decel="100000" fill="hold" grpId="0" nodeType="afterEffect">
                                  <p:stCondLst>
                                    <p:cond delay="50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500" fill="hold"/>
                                        <p:tgtEl>
                                          <p:spTgt spid="23"/>
                                        </p:tgtEl>
                                        <p:attrNameLst>
                                          <p:attrName>ppt_x</p:attrName>
                                        </p:attrNameLst>
                                      </p:cBhvr>
                                      <p:tavLst>
                                        <p:tav tm="0">
                                          <p:val>
                                            <p:strVal val="#ppt_x"/>
                                          </p:val>
                                        </p:tav>
                                        <p:tav tm="100000">
                                          <p:val>
                                            <p:strVal val="#ppt_x"/>
                                          </p:val>
                                        </p:tav>
                                      </p:tavLst>
                                    </p:anim>
                                    <p:anim calcmode="lin" valueType="num">
                                      <p:cBhvr additive="base">
                                        <p:cTn id="55" dur="500" fill="hold"/>
                                        <p:tgtEl>
                                          <p:spTgt spid="23"/>
                                        </p:tgtEl>
                                        <p:attrNameLst>
                                          <p:attrName>ppt_y</p:attrName>
                                        </p:attrNameLst>
                                      </p:cBhvr>
                                      <p:tavLst>
                                        <p:tav tm="0">
                                          <p:val>
                                            <p:strVal val="0-#ppt_h/2"/>
                                          </p:val>
                                        </p:tav>
                                        <p:tav tm="100000">
                                          <p:val>
                                            <p:strVal val="#ppt_y"/>
                                          </p:val>
                                        </p:tav>
                                      </p:tavLst>
                                    </p:anim>
                                  </p:childTnLst>
                                </p:cTn>
                              </p:par>
                              <p:par>
                                <p:cTn id="56" presetID="2" presetClass="entr" presetSubtype="2" decel="100000" fill="hold" nodeType="withEffect">
                                  <p:stCondLst>
                                    <p:cond delay="50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fill="hold"/>
                                        <p:tgtEl>
                                          <p:spTgt spid="24"/>
                                        </p:tgtEl>
                                        <p:attrNameLst>
                                          <p:attrName>ppt_x</p:attrName>
                                        </p:attrNameLst>
                                      </p:cBhvr>
                                      <p:tavLst>
                                        <p:tav tm="0">
                                          <p:val>
                                            <p:strVal val="1+#ppt_w/2"/>
                                          </p:val>
                                        </p:tav>
                                        <p:tav tm="100000">
                                          <p:val>
                                            <p:strVal val="#ppt_x"/>
                                          </p:val>
                                        </p:tav>
                                      </p:tavLst>
                                    </p:anim>
                                    <p:anim calcmode="lin" valueType="num">
                                      <p:cBhvr additive="base">
                                        <p:cTn id="59" dur="500" fill="hold"/>
                                        <p:tgtEl>
                                          <p:spTgt spid="24"/>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500"/>
                                  </p:stCondLst>
                                  <p:childTnLst>
                                    <p:set>
                                      <p:cBhvr>
                                        <p:cTn id="61" dur="1" fill="hold">
                                          <p:stCondLst>
                                            <p:cond delay="0"/>
                                          </p:stCondLst>
                                        </p:cTn>
                                        <p:tgtEl>
                                          <p:spTgt spid="27">
                                            <p:txEl>
                                              <p:pRg st="0" end="0"/>
                                            </p:txEl>
                                          </p:spTgt>
                                        </p:tgtEl>
                                        <p:attrNameLst>
                                          <p:attrName>style.visibility</p:attrName>
                                        </p:attrNameLst>
                                      </p:cBhvr>
                                      <p:to>
                                        <p:strVal val="visible"/>
                                      </p:to>
                                    </p:set>
                                    <p:anim calcmode="lin" valueType="num">
                                      <p:cBhvr additive="base">
                                        <p:cTn id="62"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27">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500"/>
                                  </p:stCondLst>
                                  <p:childTnLst>
                                    <p:set>
                                      <p:cBhvr>
                                        <p:cTn id="65" dur="1" fill="hold">
                                          <p:stCondLst>
                                            <p:cond delay="0"/>
                                          </p:stCondLst>
                                        </p:cTn>
                                        <p:tgtEl>
                                          <p:spTgt spid="28"/>
                                        </p:tgtEl>
                                        <p:attrNameLst>
                                          <p:attrName>style.visibility</p:attrName>
                                        </p:attrNameLst>
                                      </p:cBhvr>
                                      <p:to>
                                        <p:strVal val="visible"/>
                                      </p:to>
                                    </p:set>
                                    <p:anim calcmode="lin" valueType="num">
                                      <p:cBhvr additive="base">
                                        <p:cTn id="66" dur="500" fill="hold"/>
                                        <p:tgtEl>
                                          <p:spTgt spid="28"/>
                                        </p:tgtEl>
                                        <p:attrNameLst>
                                          <p:attrName>ppt_x</p:attrName>
                                        </p:attrNameLst>
                                      </p:cBhvr>
                                      <p:tavLst>
                                        <p:tav tm="0">
                                          <p:val>
                                            <p:strVal val="1+#ppt_w/2"/>
                                          </p:val>
                                        </p:tav>
                                        <p:tav tm="100000">
                                          <p:val>
                                            <p:strVal val="#ppt_x"/>
                                          </p:val>
                                        </p:tav>
                                      </p:tavLst>
                                    </p:anim>
                                    <p:anim calcmode="lin" valueType="num">
                                      <p:cBhvr additive="base">
                                        <p:cTn id="67" dur="500" fill="hold"/>
                                        <p:tgtEl>
                                          <p:spTgt spid="28"/>
                                        </p:tgtEl>
                                        <p:attrNameLst>
                                          <p:attrName>ppt_y</p:attrName>
                                        </p:attrNameLst>
                                      </p:cBhvr>
                                      <p:tavLst>
                                        <p:tav tm="0">
                                          <p:val>
                                            <p:strVal val="#ppt_y"/>
                                          </p:val>
                                        </p:tav>
                                        <p:tav tm="100000">
                                          <p:val>
                                            <p:strVal val="#ppt_y"/>
                                          </p:val>
                                        </p:tav>
                                      </p:tavLst>
                                    </p:anim>
                                  </p:childTnLst>
                                </p:cTn>
                              </p:par>
                            </p:childTnLst>
                          </p:cTn>
                        </p:par>
                        <p:par>
                          <p:cTn id="68" fill="hold">
                            <p:stCondLst>
                              <p:cond delay="4250"/>
                            </p:stCondLst>
                            <p:childTnLst>
                              <p:par>
                                <p:cTn id="69" presetID="2" presetClass="entr" presetSubtype="1" decel="100000" fill="hold" grpId="0" nodeType="afterEffect">
                                  <p:stCondLst>
                                    <p:cond delay="50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500"/>
                                  </p:stCondLst>
                                  <p:childTnLst>
                                    <p:set>
                                      <p:cBhvr>
                                        <p:cTn id="74" dur="1" fill="hold">
                                          <p:stCondLst>
                                            <p:cond delay="0"/>
                                          </p:stCondLst>
                                        </p:cTn>
                                        <p:tgtEl>
                                          <p:spTgt spid="34">
                                            <p:txEl>
                                              <p:pRg st="0" end="0"/>
                                            </p:txEl>
                                          </p:spTgt>
                                        </p:tgtEl>
                                        <p:attrNameLst>
                                          <p:attrName>style.visibility</p:attrName>
                                        </p:attrNameLst>
                                      </p:cBhvr>
                                      <p:to>
                                        <p:strVal val="visible"/>
                                      </p:to>
                                    </p:set>
                                    <p:anim calcmode="lin" valueType="num">
                                      <p:cBhvr additive="base">
                                        <p:cTn id="75"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2" presetClass="entr" presetSubtype="1"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10"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21" grpId="0" build="p">
        <p:tmplLst>
          <p:tmpl lvl="1">
            <p:tnLst>
              <p:par>
                <p:cTn presetID="2" presetClass="entr" presetSubtype="8"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 presetClass="entr" presetSubtype="8"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7" grpId="0" build="p">
        <p:tmplLst>
          <p:tmpl lvl="1">
            <p:tnLst>
              <p:par>
                <p:cTn presetID="2" presetClass="entr" presetSubtype="2"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 presetClass="entr" presetSubtype="1"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5 Points">
    <p:spTree>
      <p:nvGrpSpPr>
        <p:cNvPr id="1" name=""/>
        <p:cNvGrpSpPr/>
        <p:nvPr/>
      </p:nvGrpSpPr>
      <p:grpSpPr>
        <a:xfrm>
          <a:off x="0" y="0"/>
          <a:ext cx="0" cy="0"/>
          <a:chOff x="0" y="0"/>
          <a:chExt cx="0" cy="0"/>
        </a:xfrm>
      </p:grpSpPr>
      <p:sp>
        <p:nvSpPr>
          <p:cNvPr id="43" name="円/楕円 42"/>
          <p:cNvSpPr/>
          <p:nvPr userDrawn="1"/>
        </p:nvSpPr>
        <p:spPr>
          <a:xfrm>
            <a:off x="626588" y="1192422"/>
            <a:ext cx="4382197" cy="4381817"/>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44" name="円/楕円 43"/>
          <p:cNvSpPr/>
          <p:nvPr userDrawn="1"/>
        </p:nvSpPr>
        <p:spPr>
          <a:xfrm>
            <a:off x="1292961" y="1858737"/>
            <a:ext cx="3049452" cy="3049187"/>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55" name="アーチ 54"/>
          <p:cNvSpPr/>
          <p:nvPr userDrawn="1"/>
        </p:nvSpPr>
        <p:spPr>
          <a:xfrm rot="4322625">
            <a:off x="730887" y="1269705"/>
            <a:ext cx="4355068" cy="4251507"/>
          </a:xfrm>
          <a:prstGeom prst="blockArc">
            <a:avLst>
              <a:gd name="adj1" fmla="val 12892196"/>
              <a:gd name="adj2" fmla="val 12320"/>
              <a:gd name="adj3" fmla="val 887"/>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3" name="フッター プレースホルダー 2"/>
          <p:cNvSpPr>
            <a:spLocks noGrp="1"/>
          </p:cNvSpPr>
          <p:nvPr userDrawn="1">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userDrawn="1">
            <p:ph type="sldNum" sz="quarter" idx="11"/>
          </p:nvPr>
        </p:nvSpPr>
        <p:spPr/>
        <p:txBody>
          <a:bodyPr/>
          <a:lstStyle/>
          <a:p>
            <a:fld id="{387164BF-D67A-46C0-81D2-5BAF67C00C80}" type="slidenum">
              <a:rPr lang="en-US" smtClean="0"/>
              <a:pPr/>
              <a:t>‹#›</a:t>
            </a:fld>
            <a:endParaRPr lang="en-US"/>
          </a:p>
        </p:txBody>
      </p:sp>
      <p:sp>
        <p:nvSpPr>
          <p:cNvPr id="9" name="タイトル 1"/>
          <p:cNvSpPr>
            <a:spLocks noGrp="1"/>
          </p:cNvSpPr>
          <p:nvPr userDrawn="1">
            <p:ph type="title" hasCustomPrompt="1"/>
          </p:nvPr>
        </p:nvSpPr>
        <p:spPr>
          <a:xfrm>
            <a:off x="754943" y="1568794"/>
            <a:ext cx="4320855" cy="1770197"/>
          </a:xfrm>
          <a:prstGeom prst="rect">
            <a:avLst/>
          </a:prstGeom>
        </p:spPr>
        <p:txBody>
          <a:bodyPr anchor="b"/>
          <a:lstStyle>
            <a:lvl1pPr algn="ctr">
              <a:defRPr sz="3600" spc="1000" baseline="0"/>
            </a:lvl1pPr>
          </a:lstStyle>
          <a:p>
            <a:r>
              <a:rPr lang="en-US" altLang="ja-JP" dirty="0" smtClean="0"/>
              <a:t>WORD</a:t>
            </a:r>
            <a:endParaRPr kumimoji="1" lang="ja-JP" altLang="en-US" dirty="0"/>
          </a:p>
        </p:txBody>
      </p:sp>
      <p:sp>
        <p:nvSpPr>
          <p:cNvPr id="10" name="円/楕円 9"/>
          <p:cNvSpPr/>
          <p:nvPr userDrawn="1"/>
        </p:nvSpPr>
        <p:spPr>
          <a:xfrm>
            <a:off x="4895762" y="3308987"/>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円/楕円 10"/>
          <p:cNvSpPr/>
          <p:nvPr userDrawn="1"/>
        </p:nvSpPr>
        <p:spPr>
          <a:xfrm>
            <a:off x="4488100" y="1988840"/>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円/楕円 11"/>
          <p:cNvSpPr/>
          <p:nvPr userDrawn="1"/>
        </p:nvSpPr>
        <p:spPr>
          <a:xfrm>
            <a:off x="3425472" y="1223755"/>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円/楕円 12"/>
          <p:cNvSpPr/>
          <p:nvPr userDrawn="1"/>
        </p:nvSpPr>
        <p:spPr>
          <a:xfrm>
            <a:off x="4488100" y="4553398"/>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円/楕円 13"/>
          <p:cNvSpPr/>
          <p:nvPr userDrawn="1"/>
        </p:nvSpPr>
        <p:spPr>
          <a:xfrm>
            <a:off x="3425472" y="5334211"/>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cxnSp>
        <p:nvCxnSpPr>
          <p:cNvPr id="6" name="直線コネクタ 5"/>
          <p:cNvCxnSpPr>
            <a:stCxn id="12" idx="6"/>
          </p:cNvCxnSpPr>
          <p:nvPr userDrawn="1"/>
        </p:nvCxnSpPr>
        <p:spPr>
          <a:xfrm>
            <a:off x="3665519" y="1343768"/>
            <a:ext cx="2580511"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a:stCxn id="11" idx="6"/>
          </p:cNvCxnSpPr>
          <p:nvPr userDrawn="1"/>
        </p:nvCxnSpPr>
        <p:spPr>
          <a:xfrm>
            <a:off x="4728148" y="2108853"/>
            <a:ext cx="1667911"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a:stCxn id="10" idx="6"/>
          </p:cNvCxnSpPr>
          <p:nvPr userDrawn="1"/>
        </p:nvCxnSpPr>
        <p:spPr>
          <a:xfrm>
            <a:off x="5135810" y="3429000"/>
            <a:ext cx="1206921"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a:stCxn id="13" idx="6"/>
          </p:cNvCxnSpPr>
          <p:nvPr userDrawn="1"/>
        </p:nvCxnSpPr>
        <p:spPr>
          <a:xfrm>
            <a:off x="4728148" y="4673411"/>
            <a:ext cx="1614583"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userDrawn="1"/>
        </p:nvCxnSpPr>
        <p:spPr>
          <a:xfrm>
            <a:off x="3545495" y="5454225"/>
            <a:ext cx="2797236"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円/楕円 1"/>
          <p:cNvSpPr/>
          <p:nvPr userDrawn="1"/>
        </p:nvSpPr>
        <p:spPr>
          <a:xfrm>
            <a:off x="6095471" y="3008954"/>
            <a:ext cx="840166" cy="84009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5" name="円/楕円 14"/>
          <p:cNvSpPr/>
          <p:nvPr userDrawn="1"/>
        </p:nvSpPr>
        <p:spPr>
          <a:xfrm>
            <a:off x="6095471" y="788707"/>
            <a:ext cx="840166" cy="84009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6" name="円/楕円 15"/>
          <p:cNvSpPr/>
          <p:nvPr userDrawn="1"/>
        </p:nvSpPr>
        <p:spPr>
          <a:xfrm>
            <a:off x="6095471" y="1898830"/>
            <a:ext cx="840166" cy="84009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7" name="円/楕円 16"/>
          <p:cNvSpPr/>
          <p:nvPr userDrawn="1"/>
        </p:nvSpPr>
        <p:spPr>
          <a:xfrm>
            <a:off x="6095471" y="5229200"/>
            <a:ext cx="840166" cy="84009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8" name="円/楕円 17"/>
          <p:cNvSpPr/>
          <p:nvPr userDrawn="1"/>
        </p:nvSpPr>
        <p:spPr>
          <a:xfrm>
            <a:off x="6095471" y="4119077"/>
            <a:ext cx="840166" cy="84009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3" name="図プレースホルダー 7"/>
          <p:cNvSpPr>
            <a:spLocks noGrp="1"/>
          </p:cNvSpPr>
          <p:nvPr userDrawn="1">
            <p:ph type="pic" sz="quarter" idx="16" hasCustomPrompt="1"/>
          </p:nvPr>
        </p:nvSpPr>
        <p:spPr>
          <a:xfrm>
            <a:off x="6310165" y="1003382"/>
            <a:ext cx="410778" cy="410743"/>
          </a:xfrm>
        </p:spPr>
        <p:txBody>
          <a:bodyPr>
            <a:normAutofit/>
          </a:bodyPr>
          <a:lstStyle>
            <a:lvl1pPr>
              <a:defRPr sz="1067"/>
            </a:lvl1pPr>
          </a:lstStyle>
          <a:p>
            <a:r>
              <a:rPr kumimoji="1" lang="en-US" altLang="ja-JP" smtClean="0"/>
              <a:t>ICON</a:t>
            </a:r>
            <a:endParaRPr kumimoji="1" lang="ja-JP" altLang="en-US"/>
          </a:p>
        </p:txBody>
      </p:sp>
      <p:sp>
        <p:nvSpPr>
          <p:cNvPr id="34" name="図プレースホルダー 7"/>
          <p:cNvSpPr>
            <a:spLocks noGrp="1"/>
          </p:cNvSpPr>
          <p:nvPr userDrawn="1">
            <p:ph type="pic" sz="quarter" idx="17" hasCustomPrompt="1"/>
          </p:nvPr>
        </p:nvSpPr>
        <p:spPr>
          <a:xfrm>
            <a:off x="6310165" y="2108853"/>
            <a:ext cx="410778" cy="410743"/>
          </a:xfrm>
        </p:spPr>
        <p:txBody>
          <a:bodyPr>
            <a:normAutofit/>
          </a:bodyPr>
          <a:lstStyle>
            <a:lvl1pPr>
              <a:defRPr sz="1067"/>
            </a:lvl1pPr>
          </a:lstStyle>
          <a:p>
            <a:r>
              <a:rPr kumimoji="1" lang="en-US" altLang="ja-JP" smtClean="0"/>
              <a:t>ICON</a:t>
            </a:r>
            <a:endParaRPr kumimoji="1" lang="ja-JP" altLang="en-US"/>
          </a:p>
        </p:txBody>
      </p:sp>
      <p:sp>
        <p:nvSpPr>
          <p:cNvPr id="35" name="図プレースホルダー 7"/>
          <p:cNvSpPr>
            <a:spLocks noGrp="1"/>
          </p:cNvSpPr>
          <p:nvPr userDrawn="1">
            <p:ph type="pic" sz="quarter" idx="18" hasCustomPrompt="1"/>
          </p:nvPr>
        </p:nvSpPr>
        <p:spPr>
          <a:xfrm>
            <a:off x="6310165" y="3193625"/>
            <a:ext cx="410778" cy="410743"/>
          </a:xfrm>
        </p:spPr>
        <p:txBody>
          <a:bodyPr>
            <a:normAutofit/>
          </a:bodyPr>
          <a:lstStyle>
            <a:lvl1pPr>
              <a:defRPr sz="1067"/>
            </a:lvl1pPr>
          </a:lstStyle>
          <a:p>
            <a:r>
              <a:rPr kumimoji="1" lang="en-US" altLang="ja-JP" smtClean="0"/>
              <a:t>ICON</a:t>
            </a:r>
            <a:endParaRPr kumimoji="1" lang="ja-JP" altLang="en-US"/>
          </a:p>
        </p:txBody>
      </p:sp>
      <p:sp>
        <p:nvSpPr>
          <p:cNvPr id="36" name="図プレースホルダー 7"/>
          <p:cNvSpPr>
            <a:spLocks noGrp="1"/>
          </p:cNvSpPr>
          <p:nvPr userDrawn="1">
            <p:ph type="pic" sz="quarter" idx="19" hasCustomPrompt="1"/>
          </p:nvPr>
        </p:nvSpPr>
        <p:spPr>
          <a:xfrm>
            <a:off x="6310165" y="4333752"/>
            <a:ext cx="410778" cy="410743"/>
          </a:xfrm>
        </p:spPr>
        <p:txBody>
          <a:bodyPr>
            <a:normAutofit/>
          </a:bodyPr>
          <a:lstStyle>
            <a:lvl1pPr>
              <a:defRPr sz="1067"/>
            </a:lvl1pPr>
          </a:lstStyle>
          <a:p>
            <a:r>
              <a:rPr kumimoji="1" lang="en-US" altLang="ja-JP" smtClean="0"/>
              <a:t>ICON</a:t>
            </a:r>
            <a:endParaRPr kumimoji="1" lang="ja-JP" altLang="en-US"/>
          </a:p>
        </p:txBody>
      </p:sp>
      <p:sp>
        <p:nvSpPr>
          <p:cNvPr id="37" name="図プレースホルダー 7"/>
          <p:cNvSpPr>
            <a:spLocks noGrp="1"/>
          </p:cNvSpPr>
          <p:nvPr userDrawn="1">
            <p:ph type="pic" sz="quarter" idx="20" hasCustomPrompt="1"/>
          </p:nvPr>
        </p:nvSpPr>
        <p:spPr>
          <a:xfrm>
            <a:off x="6310165" y="5443875"/>
            <a:ext cx="410778" cy="410743"/>
          </a:xfrm>
        </p:spPr>
        <p:txBody>
          <a:bodyPr>
            <a:normAutofit/>
          </a:bodyPr>
          <a:lstStyle>
            <a:lvl1pPr>
              <a:defRPr sz="1067"/>
            </a:lvl1pPr>
          </a:lstStyle>
          <a:p>
            <a:r>
              <a:rPr kumimoji="1" lang="en-US" altLang="ja-JP" smtClean="0"/>
              <a:t>ICON</a:t>
            </a:r>
            <a:endParaRPr kumimoji="1" lang="ja-JP" altLang="en-US"/>
          </a:p>
        </p:txBody>
      </p:sp>
      <p:sp>
        <p:nvSpPr>
          <p:cNvPr id="38" name="テキスト プレースホルダー 11"/>
          <p:cNvSpPr>
            <a:spLocks noGrp="1"/>
          </p:cNvSpPr>
          <p:nvPr userDrawn="1">
            <p:ph type="body" sz="quarter" idx="26" hasCustomPrompt="1"/>
          </p:nvPr>
        </p:nvSpPr>
        <p:spPr>
          <a:xfrm>
            <a:off x="7026184" y="710324"/>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39" name="テキスト プレースホルダー 11"/>
          <p:cNvSpPr>
            <a:spLocks noGrp="1"/>
          </p:cNvSpPr>
          <p:nvPr userDrawn="1">
            <p:ph type="body" sz="quarter" idx="28" hasCustomPrompt="1"/>
          </p:nvPr>
        </p:nvSpPr>
        <p:spPr>
          <a:xfrm>
            <a:off x="7026184" y="1190377"/>
            <a:ext cx="4680926" cy="39004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40" name="テキスト プレースホルダー 11"/>
          <p:cNvSpPr>
            <a:spLocks noGrp="1"/>
          </p:cNvSpPr>
          <p:nvPr userDrawn="1">
            <p:ph type="body" sz="quarter" idx="29" hasCustomPrompt="1"/>
          </p:nvPr>
        </p:nvSpPr>
        <p:spPr>
          <a:xfrm>
            <a:off x="7026184" y="1820448"/>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41" name="テキスト プレースホルダー 11"/>
          <p:cNvSpPr>
            <a:spLocks noGrp="1"/>
          </p:cNvSpPr>
          <p:nvPr userDrawn="1">
            <p:ph type="body" sz="quarter" idx="30" hasCustomPrompt="1"/>
          </p:nvPr>
        </p:nvSpPr>
        <p:spPr>
          <a:xfrm>
            <a:off x="7026184" y="2300501"/>
            <a:ext cx="4680926" cy="39004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46" name="テキスト プレースホルダー 11"/>
          <p:cNvSpPr>
            <a:spLocks noGrp="1"/>
          </p:cNvSpPr>
          <p:nvPr userDrawn="1">
            <p:ph type="body" sz="quarter" idx="31" hasCustomPrompt="1"/>
          </p:nvPr>
        </p:nvSpPr>
        <p:spPr>
          <a:xfrm>
            <a:off x="7026184" y="2930015"/>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47" name="テキスト プレースホルダー 11"/>
          <p:cNvSpPr>
            <a:spLocks noGrp="1"/>
          </p:cNvSpPr>
          <p:nvPr userDrawn="1">
            <p:ph type="body" sz="quarter" idx="32" hasCustomPrompt="1"/>
          </p:nvPr>
        </p:nvSpPr>
        <p:spPr>
          <a:xfrm>
            <a:off x="7026184" y="3410067"/>
            <a:ext cx="4680926" cy="39004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48" name="テキスト プレースホルダー 11"/>
          <p:cNvSpPr>
            <a:spLocks noGrp="1"/>
          </p:cNvSpPr>
          <p:nvPr userDrawn="1">
            <p:ph type="body" sz="quarter" idx="33" hasCustomPrompt="1"/>
          </p:nvPr>
        </p:nvSpPr>
        <p:spPr>
          <a:xfrm>
            <a:off x="7026184" y="4048375"/>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49" name="テキスト プレースホルダー 11"/>
          <p:cNvSpPr>
            <a:spLocks noGrp="1"/>
          </p:cNvSpPr>
          <p:nvPr userDrawn="1">
            <p:ph type="body" sz="quarter" idx="34" hasCustomPrompt="1"/>
          </p:nvPr>
        </p:nvSpPr>
        <p:spPr>
          <a:xfrm>
            <a:off x="7026184" y="4528428"/>
            <a:ext cx="4680926" cy="39004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52" name="テキスト プレースホルダー 11"/>
          <p:cNvSpPr>
            <a:spLocks noGrp="1"/>
          </p:cNvSpPr>
          <p:nvPr userDrawn="1">
            <p:ph type="body" sz="quarter" idx="35" hasCustomPrompt="1"/>
          </p:nvPr>
        </p:nvSpPr>
        <p:spPr>
          <a:xfrm>
            <a:off x="7026184" y="5144971"/>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53" name="テキスト プレースホルダー 11"/>
          <p:cNvSpPr>
            <a:spLocks noGrp="1"/>
          </p:cNvSpPr>
          <p:nvPr userDrawn="1">
            <p:ph type="body" sz="quarter" idx="36" hasCustomPrompt="1"/>
          </p:nvPr>
        </p:nvSpPr>
        <p:spPr>
          <a:xfrm>
            <a:off x="7026184" y="5625024"/>
            <a:ext cx="4680926" cy="390043"/>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54" name="テキスト プレースホルダー 11"/>
          <p:cNvSpPr>
            <a:spLocks noGrp="1"/>
          </p:cNvSpPr>
          <p:nvPr userDrawn="1">
            <p:ph type="body" sz="quarter" idx="37" hasCustomPrompt="1"/>
          </p:nvPr>
        </p:nvSpPr>
        <p:spPr>
          <a:xfrm>
            <a:off x="904973" y="3444504"/>
            <a:ext cx="3823174" cy="1124623"/>
          </a:xfrm>
        </p:spPr>
        <p:txBody>
          <a:bodyPr anchor="t">
            <a:noAutofit/>
          </a:bodyPr>
          <a:lstStyle>
            <a:lvl1pPr algn="ctr">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Tree>
    <p:extLst>
      <p:ext uri="{BB962C8B-B14F-4D97-AF65-F5344CB8AC3E}">
        <p14:creationId xmlns:p14="http://schemas.microsoft.com/office/powerpoint/2010/main" val="116847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par>
                          <p:cTn id="17" fill="hold">
                            <p:stCondLst>
                              <p:cond delay="800"/>
                            </p:stCondLst>
                            <p:childTnLst>
                              <p:par>
                                <p:cTn id="18" presetID="10" presetClass="entr" presetSubtype="0" fill="hold" grpId="0" nodeType="afterEffect">
                                  <p:stCondLst>
                                    <p:cond delay="50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22" presetClass="entr" presetSubtype="1" fill="hold" grpId="0" nodeType="withEffect">
                                  <p:stCondLst>
                                    <p:cond delay="500"/>
                                  </p:stCondLst>
                                  <p:childTnLst>
                                    <p:set>
                                      <p:cBhvr>
                                        <p:cTn id="22" dur="1" fill="hold">
                                          <p:stCondLst>
                                            <p:cond delay="0"/>
                                          </p:stCondLst>
                                        </p:cTn>
                                        <p:tgtEl>
                                          <p:spTgt spid="55"/>
                                        </p:tgtEl>
                                        <p:attrNameLst>
                                          <p:attrName>style.visibility</p:attrName>
                                        </p:attrNameLst>
                                      </p:cBhvr>
                                      <p:to>
                                        <p:strVal val="visible"/>
                                      </p:to>
                                    </p:set>
                                    <p:animEffect transition="in" filter="wipe(up)">
                                      <p:cBhvr>
                                        <p:cTn id="23" dur="500"/>
                                        <p:tgtEl>
                                          <p:spTgt spid="55"/>
                                        </p:tgtEl>
                                      </p:cBhvr>
                                    </p:animEffect>
                                  </p:childTnLst>
                                </p:cTn>
                              </p:par>
                              <p:par>
                                <p:cTn id="24" presetID="22" presetClass="entr" presetSubtype="8" fill="hold" nodeType="withEffect">
                                  <p:stCondLst>
                                    <p:cond delay="50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2" presetClass="entr" presetSubtype="2" decel="100000" fill="hold" grpId="0" nodeType="withEffect">
                                  <p:stCondLst>
                                    <p:cond delay="50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1+#ppt_w/2"/>
                                          </p:val>
                                        </p:tav>
                                        <p:tav tm="100000">
                                          <p:val>
                                            <p:strVal val="#ppt_x"/>
                                          </p:val>
                                        </p:tav>
                                      </p:tavLst>
                                    </p:anim>
                                    <p:anim calcmode="lin" valueType="num">
                                      <p:cBhvr additive="base">
                                        <p:cTn id="36" dur="500" fill="hold"/>
                                        <p:tgtEl>
                                          <p:spTgt spid="38"/>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500"/>
                                  </p:stCondLst>
                                  <p:childTnLst>
                                    <p:set>
                                      <p:cBhvr>
                                        <p:cTn id="38" dur="1" fill="hold">
                                          <p:stCondLst>
                                            <p:cond delay="0"/>
                                          </p:stCondLst>
                                        </p:cTn>
                                        <p:tgtEl>
                                          <p:spTgt spid="39"/>
                                        </p:tgtEl>
                                        <p:attrNameLst>
                                          <p:attrName>style.visibility</p:attrName>
                                        </p:attrNameLst>
                                      </p:cBhvr>
                                      <p:to>
                                        <p:strVal val="visible"/>
                                      </p:to>
                                    </p:set>
                                    <p:anim calcmode="lin" valueType="num">
                                      <p:cBhvr additive="base">
                                        <p:cTn id="39" dur="500" fill="hold"/>
                                        <p:tgtEl>
                                          <p:spTgt spid="39"/>
                                        </p:tgtEl>
                                        <p:attrNameLst>
                                          <p:attrName>ppt_x</p:attrName>
                                        </p:attrNameLst>
                                      </p:cBhvr>
                                      <p:tavLst>
                                        <p:tav tm="0">
                                          <p:val>
                                            <p:strVal val="1+#ppt_w/2"/>
                                          </p:val>
                                        </p:tav>
                                        <p:tav tm="100000">
                                          <p:val>
                                            <p:strVal val="#ppt_x"/>
                                          </p:val>
                                        </p:tav>
                                      </p:tavLst>
                                    </p:anim>
                                    <p:anim calcmode="lin" valueType="num">
                                      <p:cBhvr additive="base">
                                        <p:cTn id="40" dur="500" fill="hold"/>
                                        <p:tgtEl>
                                          <p:spTgt spid="39"/>
                                        </p:tgtEl>
                                        <p:attrNameLst>
                                          <p:attrName>ppt_y</p:attrName>
                                        </p:attrNameLst>
                                      </p:cBhvr>
                                      <p:tavLst>
                                        <p:tav tm="0">
                                          <p:val>
                                            <p:strVal val="#ppt_y"/>
                                          </p:val>
                                        </p:tav>
                                        <p:tav tm="100000">
                                          <p:val>
                                            <p:strVal val="#ppt_y"/>
                                          </p:val>
                                        </p:tav>
                                      </p:tavLst>
                                    </p:anim>
                                  </p:childTnLst>
                                </p:cTn>
                              </p:par>
                            </p:childTnLst>
                          </p:cTn>
                        </p:par>
                        <p:par>
                          <p:cTn id="41" fill="hold">
                            <p:stCondLst>
                              <p:cond delay="1800"/>
                            </p:stCondLst>
                            <p:childTnLst>
                              <p:par>
                                <p:cTn id="42" presetID="10" presetClass="entr" presetSubtype="0" fill="hold" grpId="0" nodeType="afterEffect">
                                  <p:stCondLst>
                                    <p:cond delay="50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22" presetClass="entr" presetSubtype="8" fill="hold" nodeType="withEffect">
                                  <p:stCondLst>
                                    <p:cond delay="50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2" presetClass="entr" presetSubtype="2" decel="100000" fill="hold" grpId="0" nodeType="withEffect">
                                  <p:stCondLst>
                                    <p:cond delay="500"/>
                                  </p:stCondLst>
                                  <p:childTnLst>
                                    <p:set>
                                      <p:cBhvr>
                                        <p:cTn id="55" dur="1" fill="hold">
                                          <p:stCondLst>
                                            <p:cond delay="0"/>
                                          </p:stCondLst>
                                        </p:cTn>
                                        <p:tgtEl>
                                          <p:spTgt spid="40"/>
                                        </p:tgtEl>
                                        <p:attrNameLst>
                                          <p:attrName>style.visibility</p:attrName>
                                        </p:attrNameLst>
                                      </p:cBhvr>
                                      <p:to>
                                        <p:strVal val="visible"/>
                                      </p:to>
                                    </p:set>
                                    <p:anim calcmode="lin" valueType="num">
                                      <p:cBhvr additive="base">
                                        <p:cTn id="56" dur="500" fill="hold"/>
                                        <p:tgtEl>
                                          <p:spTgt spid="40"/>
                                        </p:tgtEl>
                                        <p:attrNameLst>
                                          <p:attrName>ppt_x</p:attrName>
                                        </p:attrNameLst>
                                      </p:cBhvr>
                                      <p:tavLst>
                                        <p:tav tm="0">
                                          <p:val>
                                            <p:strVal val="1+#ppt_w/2"/>
                                          </p:val>
                                        </p:tav>
                                        <p:tav tm="100000">
                                          <p:val>
                                            <p:strVal val="#ppt_x"/>
                                          </p:val>
                                        </p:tav>
                                      </p:tavLst>
                                    </p:anim>
                                    <p:anim calcmode="lin" valueType="num">
                                      <p:cBhvr additive="base">
                                        <p:cTn id="57" dur="500" fill="hold"/>
                                        <p:tgtEl>
                                          <p:spTgt spid="40"/>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500"/>
                                  </p:stCondLst>
                                  <p:childTnLst>
                                    <p:set>
                                      <p:cBhvr>
                                        <p:cTn id="59" dur="1" fill="hold">
                                          <p:stCondLst>
                                            <p:cond delay="0"/>
                                          </p:stCondLst>
                                        </p:cTn>
                                        <p:tgtEl>
                                          <p:spTgt spid="41"/>
                                        </p:tgtEl>
                                        <p:attrNameLst>
                                          <p:attrName>style.visibility</p:attrName>
                                        </p:attrNameLst>
                                      </p:cBhvr>
                                      <p:to>
                                        <p:strVal val="visible"/>
                                      </p:to>
                                    </p:set>
                                    <p:anim calcmode="lin" valueType="num">
                                      <p:cBhvr additive="base">
                                        <p:cTn id="60" dur="500" fill="hold"/>
                                        <p:tgtEl>
                                          <p:spTgt spid="41"/>
                                        </p:tgtEl>
                                        <p:attrNameLst>
                                          <p:attrName>ppt_x</p:attrName>
                                        </p:attrNameLst>
                                      </p:cBhvr>
                                      <p:tavLst>
                                        <p:tav tm="0">
                                          <p:val>
                                            <p:strVal val="1+#ppt_w/2"/>
                                          </p:val>
                                        </p:tav>
                                        <p:tav tm="100000">
                                          <p:val>
                                            <p:strVal val="#ppt_x"/>
                                          </p:val>
                                        </p:tav>
                                      </p:tavLst>
                                    </p:anim>
                                    <p:anim calcmode="lin" valueType="num">
                                      <p:cBhvr additive="base">
                                        <p:cTn id="61" dur="500" fill="hold"/>
                                        <p:tgtEl>
                                          <p:spTgt spid="41"/>
                                        </p:tgtEl>
                                        <p:attrNameLst>
                                          <p:attrName>ppt_y</p:attrName>
                                        </p:attrNameLst>
                                      </p:cBhvr>
                                      <p:tavLst>
                                        <p:tav tm="0">
                                          <p:val>
                                            <p:strVal val="#ppt_y"/>
                                          </p:val>
                                        </p:tav>
                                        <p:tav tm="100000">
                                          <p:val>
                                            <p:strVal val="#ppt_y"/>
                                          </p:val>
                                        </p:tav>
                                      </p:tavLst>
                                    </p:anim>
                                  </p:childTnLst>
                                </p:cTn>
                              </p:par>
                            </p:childTnLst>
                          </p:cTn>
                        </p:par>
                        <p:par>
                          <p:cTn id="62" fill="hold">
                            <p:stCondLst>
                              <p:cond delay="2800"/>
                            </p:stCondLst>
                            <p:childTnLst>
                              <p:par>
                                <p:cTn id="63" presetID="10" presetClass="entr" presetSubtype="0" fill="hold" grpId="0" nodeType="afterEffect">
                                  <p:stCondLst>
                                    <p:cond delay="50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par>
                                <p:cTn id="66" presetID="22" presetClass="entr" presetSubtype="8" fill="hold" nodeType="withEffect">
                                  <p:stCondLst>
                                    <p:cond delay="500"/>
                                  </p:stCondLst>
                                  <p:childTnLst>
                                    <p:set>
                                      <p:cBhvr>
                                        <p:cTn id="67" dur="1" fill="hold">
                                          <p:stCondLst>
                                            <p:cond delay="0"/>
                                          </p:stCondLst>
                                        </p:cTn>
                                        <p:tgtEl>
                                          <p:spTgt spid="24"/>
                                        </p:tgtEl>
                                        <p:attrNameLst>
                                          <p:attrName>style.visibility</p:attrName>
                                        </p:attrNameLst>
                                      </p:cBhvr>
                                      <p:to>
                                        <p:strVal val="visible"/>
                                      </p:to>
                                    </p:set>
                                    <p:animEffect transition="in" filter="wipe(left)">
                                      <p:cBhvr>
                                        <p:cTn id="68" dur="500"/>
                                        <p:tgtEl>
                                          <p:spTgt spid="24"/>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500"/>
                                        <p:tgtEl>
                                          <p:spTgt spid="2"/>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par>
                                <p:cTn id="75" presetID="2" presetClass="entr" presetSubtype="2" fill="hold" grpId="0" nodeType="withEffect">
                                  <p:stCondLst>
                                    <p:cond delay="500"/>
                                  </p:stCondLst>
                                  <p:childTnLst>
                                    <p:set>
                                      <p:cBhvr>
                                        <p:cTn id="76" dur="1" fill="hold">
                                          <p:stCondLst>
                                            <p:cond delay="0"/>
                                          </p:stCondLst>
                                        </p:cTn>
                                        <p:tgtEl>
                                          <p:spTgt spid="46"/>
                                        </p:tgtEl>
                                        <p:attrNameLst>
                                          <p:attrName>style.visibility</p:attrName>
                                        </p:attrNameLst>
                                      </p:cBhvr>
                                      <p:to>
                                        <p:strVal val="visible"/>
                                      </p:to>
                                    </p:set>
                                    <p:anim calcmode="lin" valueType="num">
                                      <p:cBhvr additive="base">
                                        <p:cTn id="77" dur="500" fill="hold"/>
                                        <p:tgtEl>
                                          <p:spTgt spid="46"/>
                                        </p:tgtEl>
                                        <p:attrNameLst>
                                          <p:attrName>ppt_x</p:attrName>
                                        </p:attrNameLst>
                                      </p:cBhvr>
                                      <p:tavLst>
                                        <p:tav tm="0">
                                          <p:val>
                                            <p:strVal val="1+#ppt_w/2"/>
                                          </p:val>
                                        </p:tav>
                                        <p:tav tm="100000">
                                          <p:val>
                                            <p:strVal val="#ppt_x"/>
                                          </p:val>
                                        </p:tav>
                                      </p:tavLst>
                                    </p:anim>
                                    <p:anim calcmode="lin" valueType="num">
                                      <p:cBhvr additive="base">
                                        <p:cTn id="78" dur="500" fill="hold"/>
                                        <p:tgtEl>
                                          <p:spTgt spid="46"/>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500"/>
                                  </p:stCondLst>
                                  <p:childTnLst>
                                    <p:set>
                                      <p:cBhvr>
                                        <p:cTn id="80" dur="1" fill="hold">
                                          <p:stCondLst>
                                            <p:cond delay="0"/>
                                          </p:stCondLst>
                                        </p:cTn>
                                        <p:tgtEl>
                                          <p:spTgt spid="47"/>
                                        </p:tgtEl>
                                        <p:attrNameLst>
                                          <p:attrName>style.visibility</p:attrName>
                                        </p:attrNameLst>
                                      </p:cBhvr>
                                      <p:to>
                                        <p:strVal val="visible"/>
                                      </p:to>
                                    </p:set>
                                    <p:anim calcmode="lin" valueType="num">
                                      <p:cBhvr additive="base">
                                        <p:cTn id="81" dur="500" fill="hold"/>
                                        <p:tgtEl>
                                          <p:spTgt spid="47"/>
                                        </p:tgtEl>
                                        <p:attrNameLst>
                                          <p:attrName>ppt_x</p:attrName>
                                        </p:attrNameLst>
                                      </p:cBhvr>
                                      <p:tavLst>
                                        <p:tav tm="0">
                                          <p:val>
                                            <p:strVal val="1+#ppt_w/2"/>
                                          </p:val>
                                        </p:tav>
                                        <p:tav tm="100000">
                                          <p:val>
                                            <p:strVal val="#ppt_x"/>
                                          </p:val>
                                        </p:tav>
                                      </p:tavLst>
                                    </p:anim>
                                    <p:anim calcmode="lin" valueType="num">
                                      <p:cBhvr additive="base">
                                        <p:cTn id="82" dur="500" fill="hold"/>
                                        <p:tgtEl>
                                          <p:spTgt spid="47"/>
                                        </p:tgtEl>
                                        <p:attrNameLst>
                                          <p:attrName>ppt_y</p:attrName>
                                        </p:attrNameLst>
                                      </p:cBhvr>
                                      <p:tavLst>
                                        <p:tav tm="0">
                                          <p:val>
                                            <p:strVal val="#ppt_y"/>
                                          </p:val>
                                        </p:tav>
                                        <p:tav tm="100000">
                                          <p:val>
                                            <p:strVal val="#ppt_y"/>
                                          </p:val>
                                        </p:tav>
                                      </p:tavLst>
                                    </p:anim>
                                  </p:childTnLst>
                                </p:cTn>
                              </p:par>
                            </p:childTnLst>
                          </p:cTn>
                        </p:par>
                        <p:par>
                          <p:cTn id="83" fill="hold">
                            <p:stCondLst>
                              <p:cond delay="3800"/>
                            </p:stCondLst>
                            <p:childTnLst>
                              <p:par>
                                <p:cTn id="84" presetID="10" presetClass="entr" presetSubtype="0" fill="hold" grpId="0" nodeType="afterEffect">
                                  <p:stCondLst>
                                    <p:cond delay="500"/>
                                  </p:stCondLst>
                                  <p:childTnLst>
                                    <p:set>
                                      <p:cBhvr>
                                        <p:cTn id="85" dur="1" fill="hold">
                                          <p:stCondLst>
                                            <p:cond delay="0"/>
                                          </p:stCondLst>
                                        </p:cTn>
                                        <p:tgtEl>
                                          <p:spTgt spid="13"/>
                                        </p:tgtEl>
                                        <p:attrNameLst>
                                          <p:attrName>style.visibility</p:attrName>
                                        </p:attrNameLst>
                                      </p:cBhvr>
                                      <p:to>
                                        <p:strVal val="visible"/>
                                      </p:to>
                                    </p:set>
                                    <p:animEffect transition="in" filter="fade">
                                      <p:cBhvr>
                                        <p:cTn id="86" dur="500"/>
                                        <p:tgtEl>
                                          <p:spTgt spid="13"/>
                                        </p:tgtEl>
                                      </p:cBhvr>
                                    </p:animEffect>
                                  </p:childTnLst>
                                </p:cTn>
                              </p:par>
                              <p:par>
                                <p:cTn id="87" presetID="22" presetClass="entr" presetSubtype="8" fill="hold" nodeType="withEffect">
                                  <p:stCondLst>
                                    <p:cond delay="500"/>
                                  </p:stCondLst>
                                  <p:childTnLst>
                                    <p:set>
                                      <p:cBhvr>
                                        <p:cTn id="88" dur="1" fill="hold">
                                          <p:stCondLst>
                                            <p:cond delay="0"/>
                                          </p:stCondLst>
                                        </p:cTn>
                                        <p:tgtEl>
                                          <p:spTgt spid="27"/>
                                        </p:tgtEl>
                                        <p:attrNameLst>
                                          <p:attrName>style.visibility</p:attrName>
                                        </p:attrNameLst>
                                      </p:cBhvr>
                                      <p:to>
                                        <p:strVal val="visible"/>
                                      </p:to>
                                    </p:set>
                                    <p:animEffect transition="in" filter="wipe(left)">
                                      <p:cBhvr>
                                        <p:cTn id="89" dur="500"/>
                                        <p:tgtEl>
                                          <p:spTgt spid="27"/>
                                        </p:tgtEl>
                                      </p:cBhvr>
                                    </p:animEffect>
                                  </p:childTnLst>
                                </p:cTn>
                              </p:par>
                              <p:par>
                                <p:cTn id="90" presetID="10" presetClass="entr" presetSubtype="0" fill="hold" grpId="0" nodeType="withEffect">
                                  <p:stCondLst>
                                    <p:cond delay="50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500"/>
                                        <p:tgtEl>
                                          <p:spTgt spid="18"/>
                                        </p:tgtEl>
                                      </p:cBhvr>
                                    </p:animEffect>
                                  </p:childTnLst>
                                </p:cTn>
                              </p:par>
                              <p:par>
                                <p:cTn id="93" presetID="10" presetClass="entr" presetSubtype="0" fill="hold" grpId="0" nodeType="withEffect">
                                  <p:stCondLst>
                                    <p:cond delay="500"/>
                                  </p:stCondLst>
                                  <p:childTnLst>
                                    <p:set>
                                      <p:cBhvr>
                                        <p:cTn id="94" dur="1" fill="hold">
                                          <p:stCondLst>
                                            <p:cond delay="0"/>
                                          </p:stCondLst>
                                        </p:cTn>
                                        <p:tgtEl>
                                          <p:spTgt spid="36"/>
                                        </p:tgtEl>
                                        <p:attrNameLst>
                                          <p:attrName>style.visibility</p:attrName>
                                        </p:attrNameLst>
                                      </p:cBhvr>
                                      <p:to>
                                        <p:strVal val="visible"/>
                                      </p:to>
                                    </p:set>
                                    <p:animEffect transition="in" filter="fade">
                                      <p:cBhvr>
                                        <p:cTn id="95" dur="500"/>
                                        <p:tgtEl>
                                          <p:spTgt spid="36"/>
                                        </p:tgtEl>
                                      </p:cBhvr>
                                    </p:animEffect>
                                  </p:childTnLst>
                                </p:cTn>
                              </p:par>
                              <p:par>
                                <p:cTn id="96" presetID="2" presetClass="entr" presetSubtype="2" decel="100000" fill="hold" grpId="0" nodeType="withEffect">
                                  <p:stCondLst>
                                    <p:cond delay="500"/>
                                  </p:stCondLst>
                                  <p:childTnLst>
                                    <p:set>
                                      <p:cBhvr>
                                        <p:cTn id="97" dur="1" fill="hold">
                                          <p:stCondLst>
                                            <p:cond delay="0"/>
                                          </p:stCondLst>
                                        </p:cTn>
                                        <p:tgtEl>
                                          <p:spTgt spid="48"/>
                                        </p:tgtEl>
                                        <p:attrNameLst>
                                          <p:attrName>style.visibility</p:attrName>
                                        </p:attrNameLst>
                                      </p:cBhvr>
                                      <p:to>
                                        <p:strVal val="visible"/>
                                      </p:to>
                                    </p:set>
                                    <p:anim calcmode="lin" valueType="num">
                                      <p:cBhvr additive="base">
                                        <p:cTn id="98" dur="500" fill="hold"/>
                                        <p:tgtEl>
                                          <p:spTgt spid="48"/>
                                        </p:tgtEl>
                                        <p:attrNameLst>
                                          <p:attrName>ppt_x</p:attrName>
                                        </p:attrNameLst>
                                      </p:cBhvr>
                                      <p:tavLst>
                                        <p:tav tm="0">
                                          <p:val>
                                            <p:strVal val="1+#ppt_w/2"/>
                                          </p:val>
                                        </p:tav>
                                        <p:tav tm="100000">
                                          <p:val>
                                            <p:strVal val="#ppt_x"/>
                                          </p:val>
                                        </p:tav>
                                      </p:tavLst>
                                    </p:anim>
                                    <p:anim calcmode="lin" valueType="num">
                                      <p:cBhvr additive="base">
                                        <p:cTn id="99" dur="500" fill="hold"/>
                                        <p:tgtEl>
                                          <p:spTgt spid="48"/>
                                        </p:tgtEl>
                                        <p:attrNameLst>
                                          <p:attrName>ppt_y</p:attrName>
                                        </p:attrNameLst>
                                      </p:cBhvr>
                                      <p:tavLst>
                                        <p:tav tm="0">
                                          <p:val>
                                            <p:strVal val="#ppt_y"/>
                                          </p:val>
                                        </p:tav>
                                        <p:tav tm="100000">
                                          <p:val>
                                            <p:strVal val="#ppt_y"/>
                                          </p:val>
                                        </p:tav>
                                      </p:tavLst>
                                    </p:anim>
                                  </p:childTnLst>
                                </p:cTn>
                              </p:par>
                              <p:par>
                                <p:cTn id="100" presetID="2" presetClass="entr" presetSubtype="2" decel="100000" fill="hold" grpId="0" nodeType="withEffect">
                                  <p:stCondLst>
                                    <p:cond delay="500"/>
                                  </p:stCondLst>
                                  <p:childTnLst>
                                    <p:set>
                                      <p:cBhvr>
                                        <p:cTn id="101" dur="1" fill="hold">
                                          <p:stCondLst>
                                            <p:cond delay="0"/>
                                          </p:stCondLst>
                                        </p:cTn>
                                        <p:tgtEl>
                                          <p:spTgt spid="49"/>
                                        </p:tgtEl>
                                        <p:attrNameLst>
                                          <p:attrName>style.visibility</p:attrName>
                                        </p:attrNameLst>
                                      </p:cBhvr>
                                      <p:to>
                                        <p:strVal val="visible"/>
                                      </p:to>
                                    </p:set>
                                    <p:anim calcmode="lin" valueType="num">
                                      <p:cBhvr additive="base">
                                        <p:cTn id="102" dur="500" fill="hold"/>
                                        <p:tgtEl>
                                          <p:spTgt spid="49"/>
                                        </p:tgtEl>
                                        <p:attrNameLst>
                                          <p:attrName>ppt_x</p:attrName>
                                        </p:attrNameLst>
                                      </p:cBhvr>
                                      <p:tavLst>
                                        <p:tav tm="0">
                                          <p:val>
                                            <p:strVal val="1+#ppt_w/2"/>
                                          </p:val>
                                        </p:tav>
                                        <p:tav tm="100000">
                                          <p:val>
                                            <p:strVal val="#ppt_x"/>
                                          </p:val>
                                        </p:tav>
                                      </p:tavLst>
                                    </p:anim>
                                    <p:anim calcmode="lin" valueType="num">
                                      <p:cBhvr additive="base">
                                        <p:cTn id="103" dur="500" fill="hold"/>
                                        <p:tgtEl>
                                          <p:spTgt spid="49"/>
                                        </p:tgtEl>
                                        <p:attrNameLst>
                                          <p:attrName>ppt_y</p:attrName>
                                        </p:attrNameLst>
                                      </p:cBhvr>
                                      <p:tavLst>
                                        <p:tav tm="0">
                                          <p:val>
                                            <p:strVal val="#ppt_y"/>
                                          </p:val>
                                        </p:tav>
                                        <p:tav tm="100000">
                                          <p:val>
                                            <p:strVal val="#ppt_y"/>
                                          </p:val>
                                        </p:tav>
                                      </p:tavLst>
                                    </p:anim>
                                  </p:childTnLst>
                                </p:cTn>
                              </p:par>
                            </p:childTnLst>
                          </p:cTn>
                        </p:par>
                        <p:par>
                          <p:cTn id="104" fill="hold">
                            <p:stCondLst>
                              <p:cond delay="4800"/>
                            </p:stCondLst>
                            <p:childTnLst>
                              <p:par>
                                <p:cTn id="105" presetID="22" presetClass="entr" presetSubtype="8" fill="hold" nodeType="afterEffect">
                                  <p:stCondLst>
                                    <p:cond delay="500"/>
                                  </p:stCondLst>
                                  <p:childTnLst>
                                    <p:set>
                                      <p:cBhvr>
                                        <p:cTn id="106" dur="1" fill="hold">
                                          <p:stCondLst>
                                            <p:cond delay="0"/>
                                          </p:stCondLst>
                                        </p:cTn>
                                        <p:tgtEl>
                                          <p:spTgt spid="30"/>
                                        </p:tgtEl>
                                        <p:attrNameLst>
                                          <p:attrName>style.visibility</p:attrName>
                                        </p:attrNameLst>
                                      </p:cBhvr>
                                      <p:to>
                                        <p:strVal val="visible"/>
                                      </p:to>
                                    </p:set>
                                    <p:animEffect transition="in" filter="wipe(left)">
                                      <p:cBhvr>
                                        <p:cTn id="107" dur="500"/>
                                        <p:tgtEl>
                                          <p:spTgt spid="30"/>
                                        </p:tgtEl>
                                      </p:cBhvr>
                                    </p:animEffect>
                                  </p:childTnLst>
                                </p:cTn>
                              </p:par>
                              <p:par>
                                <p:cTn id="108" presetID="10" presetClass="entr" presetSubtype="0" fill="hold" grpId="0" nodeType="withEffect">
                                  <p:stCondLst>
                                    <p:cond delay="500"/>
                                  </p:stCondLst>
                                  <p:childTnLst>
                                    <p:set>
                                      <p:cBhvr>
                                        <p:cTn id="109" dur="1" fill="hold">
                                          <p:stCondLst>
                                            <p:cond delay="0"/>
                                          </p:stCondLst>
                                        </p:cTn>
                                        <p:tgtEl>
                                          <p:spTgt spid="14"/>
                                        </p:tgtEl>
                                        <p:attrNameLst>
                                          <p:attrName>style.visibility</p:attrName>
                                        </p:attrNameLst>
                                      </p:cBhvr>
                                      <p:to>
                                        <p:strVal val="visible"/>
                                      </p:to>
                                    </p:set>
                                    <p:animEffect transition="in" filter="fade">
                                      <p:cBhvr>
                                        <p:cTn id="110" dur="500"/>
                                        <p:tgtEl>
                                          <p:spTgt spid="14"/>
                                        </p:tgtEl>
                                      </p:cBhvr>
                                    </p:animEffect>
                                  </p:childTnLst>
                                </p:cTn>
                              </p:par>
                              <p:par>
                                <p:cTn id="111" presetID="10" presetClass="entr" presetSubtype="0" fill="hold" grpId="0" nodeType="withEffect">
                                  <p:stCondLst>
                                    <p:cond delay="500"/>
                                  </p:stCondLst>
                                  <p:childTnLst>
                                    <p:set>
                                      <p:cBhvr>
                                        <p:cTn id="112" dur="1" fill="hold">
                                          <p:stCondLst>
                                            <p:cond delay="0"/>
                                          </p:stCondLst>
                                        </p:cTn>
                                        <p:tgtEl>
                                          <p:spTgt spid="17"/>
                                        </p:tgtEl>
                                        <p:attrNameLst>
                                          <p:attrName>style.visibility</p:attrName>
                                        </p:attrNameLst>
                                      </p:cBhvr>
                                      <p:to>
                                        <p:strVal val="visible"/>
                                      </p:to>
                                    </p:set>
                                    <p:animEffect transition="in" filter="fade">
                                      <p:cBhvr>
                                        <p:cTn id="113" dur="500"/>
                                        <p:tgtEl>
                                          <p:spTgt spid="17"/>
                                        </p:tgtEl>
                                      </p:cBhvr>
                                    </p:animEffect>
                                  </p:childTnLst>
                                </p:cTn>
                              </p:par>
                              <p:par>
                                <p:cTn id="114" presetID="10" presetClass="entr" presetSubtype="0" fill="hold" grpId="0" nodeType="withEffect">
                                  <p:stCondLst>
                                    <p:cond delay="500"/>
                                  </p:stCondLst>
                                  <p:childTnLst>
                                    <p:set>
                                      <p:cBhvr>
                                        <p:cTn id="115" dur="1" fill="hold">
                                          <p:stCondLst>
                                            <p:cond delay="0"/>
                                          </p:stCondLst>
                                        </p:cTn>
                                        <p:tgtEl>
                                          <p:spTgt spid="37"/>
                                        </p:tgtEl>
                                        <p:attrNameLst>
                                          <p:attrName>style.visibility</p:attrName>
                                        </p:attrNameLst>
                                      </p:cBhvr>
                                      <p:to>
                                        <p:strVal val="visible"/>
                                      </p:to>
                                    </p:set>
                                    <p:animEffect transition="in" filter="fade">
                                      <p:cBhvr>
                                        <p:cTn id="116" dur="500"/>
                                        <p:tgtEl>
                                          <p:spTgt spid="37"/>
                                        </p:tgtEl>
                                      </p:cBhvr>
                                    </p:animEffect>
                                  </p:childTnLst>
                                </p:cTn>
                              </p:par>
                              <p:par>
                                <p:cTn id="117" presetID="2" presetClass="entr" presetSubtype="2" decel="100000" fill="hold" grpId="0" nodeType="withEffect">
                                  <p:stCondLst>
                                    <p:cond delay="500"/>
                                  </p:stCondLst>
                                  <p:childTnLst>
                                    <p:set>
                                      <p:cBhvr>
                                        <p:cTn id="118" dur="1" fill="hold">
                                          <p:stCondLst>
                                            <p:cond delay="0"/>
                                          </p:stCondLst>
                                        </p:cTn>
                                        <p:tgtEl>
                                          <p:spTgt spid="52"/>
                                        </p:tgtEl>
                                        <p:attrNameLst>
                                          <p:attrName>style.visibility</p:attrName>
                                        </p:attrNameLst>
                                      </p:cBhvr>
                                      <p:to>
                                        <p:strVal val="visible"/>
                                      </p:to>
                                    </p:set>
                                    <p:anim calcmode="lin" valueType="num">
                                      <p:cBhvr additive="base">
                                        <p:cTn id="119" dur="500" fill="hold"/>
                                        <p:tgtEl>
                                          <p:spTgt spid="52"/>
                                        </p:tgtEl>
                                        <p:attrNameLst>
                                          <p:attrName>ppt_x</p:attrName>
                                        </p:attrNameLst>
                                      </p:cBhvr>
                                      <p:tavLst>
                                        <p:tav tm="0">
                                          <p:val>
                                            <p:strVal val="1+#ppt_w/2"/>
                                          </p:val>
                                        </p:tav>
                                        <p:tav tm="100000">
                                          <p:val>
                                            <p:strVal val="#ppt_x"/>
                                          </p:val>
                                        </p:tav>
                                      </p:tavLst>
                                    </p:anim>
                                    <p:anim calcmode="lin" valueType="num">
                                      <p:cBhvr additive="base">
                                        <p:cTn id="120" dur="500" fill="hold"/>
                                        <p:tgtEl>
                                          <p:spTgt spid="52"/>
                                        </p:tgtEl>
                                        <p:attrNameLst>
                                          <p:attrName>ppt_y</p:attrName>
                                        </p:attrNameLst>
                                      </p:cBhvr>
                                      <p:tavLst>
                                        <p:tav tm="0">
                                          <p:val>
                                            <p:strVal val="#ppt_y"/>
                                          </p:val>
                                        </p:tav>
                                        <p:tav tm="100000">
                                          <p:val>
                                            <p:strVal val="#ppt_y"/>
                                          </p:val>
                                        </p:tav>
                                      </p:tavLst>
                                    </p:anim>
                                  </p:childTnLst>
                                </p:cTn>
                              </p:par>
                              <p:par>
                                <p:cTn id="121" presetID="2" presetClass="entr" presetSubtype="2" decel="100000" fill="hold" grpId="0" nodeType="withEffect">
                                  <p:stCondLst>
                                    <p:cond delay="500"/>
                                  </p:stCondLst>
                                  <p:childTnLst>
                                    <p:set>
                                      <p:cBhvr>
                                        <p:cTn id="122" dur="1" fill="hold">
                                          <p:stCondLst>
                                            <p:cond delay="0"/>
                                          </p:stCondLst>
                                        </p:cTn>
                                        <p:tgtEl>
                                          <p:spTgt spid="53"/>
                                        </p:tgtEl>
                                        <p:attrNameLst>
                                          <p:attrName>style.visibility</p:attrName>
                                        </p:attrNameLst>
                                      </p:cBhvr>
                                      <p:to>
                                        <p:strVal val="visible"/>
                                      </p:to>
                                    </p:set>
                                    <p:anim calcmode="lin" valueType="num">
                                      <p:cBhvr additive="base">
                                        <p:cTn id="123" dur="500" fill="hold"/>
                                        <p:tgtEl>
                                          <p:spTgt spid="53"/>
                                        </p:tgtEl>
                                        <p:attrNameLst>
                                          <p:attrName>ppt_x</p:attrName>
                                        </p:attrNameLst>
                                      </p:cBhvr>
                                      <p:tavLst>
                                        <p:tav tm="0">
                                          <p:val>
                                            <p:strVal val="1+#ppt_w/2"/>
                                          </p:val>
                                        </p:tav>
                                        <p:tav tm="100000">
                                          <p:val>
                                            <p:strVal val="#ppt_x"/>
                                          </p:val>
                                        </p:tav>
                                      </p:tavLst>
                                    </p:anim>
                                    <p:anim calcmode="lin" valueType="num">
                                      <p:cBhvr additive="base">
                                        <p:cTn id="124" dur="50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55" grpId="0" animBg="1"/>
      <p:bldP spid="9" grpId="0"/>
      <p:bldP spid="10" grpId="0" animBg="1"/>
      <p:bldP spid="11" grpId="0" animBg="1"/>
      <p:bldP spid="12" grpId="0" animBg="1"/>
      <p:bldP spid="13" grpId="0" animBg="1"/>
      <p:bldP spid="14" grpId="0" animBg="1"/>
      <p:bldP spid="2" grpId="0" animBg="1"/>
      <p:bldP spid="15" grpId="0" animBg="1"/>
      <p:bldP spid="16" grpId="0" animBg="1"/>
      <p:bldP spid="17" grpId="0" animBg="1"/>
      <p:bldP spid="18" grpId="0" animBg="1"/>
      <p:bldP spid="33" grpId="0"/>
      <p:bldP spid="34" grpId="0"/>
      <p:bldP spid="35" grpId="0"/>
      <p:bldP spid="36" grpId="0"/>
      <p:bldP spid="37" grpId="0"/>
      <p:bldP spid="38" grpId="0">
        <p:tmplLst>
          <p:tmpl>
            <p:tnLst>
              <p:par>
                <p:cTn presetID="2" presetClass="entr" presetSubtype="2"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2"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p:tmplLst>
          <p:tmpl>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P spid="41" grpId="0">
        <p:tmplLst>
          <p:tmpl>
            <p:tnLst>
              <p:par>
                <p:cTn presetID="2" presetClass="entr" presetSubtype="2" decel="100000" fill="hold" nodeType="withEffect">
                  <p:stCondLst>
                    <p:cond delay="5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6" grpId="0">
        <p:tmplLst>
          <p:tmpl>
            <p:tnLst>
              <p:par>
                <p:cTn presetID="2" presetClass="entr" presetSubtype="2"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p:tmplLst>
          <p:tmpl>
            <p:tnLst>
              <p:par>
                <p:cTn presetID="2" presetClass="entr" presetSubtype="2" fill="hold" nodeType="withEffect">
                  <p:stCondLst>
                    <p:cond delay="5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p:tmplLst>
          <p:tmpl>
            <p:tnLst>
              <p:par>
                <p:cTn presetID="2" presetClass="entr" presetSubtype="2"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p:tmplLst>
          <p:tmpl>
            <p:tnLst>
              <p:par>
                <p:cTn presetID="2" presetClass="entr" presetSubtype="2" decel="10000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2" grpId="0">
        <p:tmplLst>
          <p:tmpl>
            <p:tnLst>
              <p:par>
                <p:cTn presetID="2" presetClass="entr" presetSubtype="2" decel="100000" fill="hold" nodeType="withEffect">
                  <p:stCondLst>
                    <p:cond delay="5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p:tmplLst>
          <p:tmpl>
            <p:tnLst>
              <p:par>
                <p:cTn presetID="2" presetClass="entr" presetSubtype="2" decel="100000" fill="hold" nodeType="withEffect">
                  <p:stCondLst>
                    <p:cond delay="50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1+#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p:tmplLst>
          <p:tmpl>
            <p:tnLst>
              <p:par>
                <p:cTn presetID="10" presetClass="entr" presetSubtype="0" fill="hold" nodeType="withEffect">
                  <p:stCondLst>
                    <p:cond delay="3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Arrow">
    <p:spTree>
      <p:nvGrpSpPr>
        <p:cNvPr id="1" name=""/>
        <p:cNvGrpSpPr/>
        <p:nvPr/>
      </p:nvGrpSpPr>
      <p:grpSpPr>
        <a:xfrm>
          <a:off x="0" y="0"/>
          <a:ext cx="0" cy="0"/>
          <a:chOff x="0" y="0"/>
          <a:chExt cx="0" cy="0"/>
        </a:xfrm>
      </p:grpSpPr>
      <p:sp>
        <p:nvSpPr>
          <p:cNvPr id="14" name="正方形/長方形 13"/>
          <p:cNvSpPr/>
          <p:nvPr userDrawn="1"/>
        </p:nvSpPr>
        <p:spPr>
          <a:xfrm rot="151728">
            <a:off x="7014829" y="2269106"/>
            <a:ext cx="538395" cy="1926477"/>
          </a:xfrm>
          <a:custGeom>
            <a:avLst/>
            <a:gdLst/>
            <a:ahLst/>
            <a:cxnLst/>
            <a:rect l="l" t="t" r="r" b="b"/>
            <a:pathLst>
              <a:path w="807522" h="2889715">
                <a:moveTo>
                  <a:pt x="0" y="0"/>
                </a:moveTo>
                <a:lnTo>
                  <a:pt x="716529" y="829386"/>
                </a:lnTo>
                <a:lnTo>
                  <a:pt x="807522" y="2889715"/>
                </a:lnTo>
                <a:lnTo>
                  <a:pt x="0" y="1956432"/>
                </a:lnTo>
                <a:close/>
              </a:path>
            </a:pathLst>
          </a:custGeom>
          <a:solidFill>
            <a:schemeClr val="bg2">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正方形/長方形 7"/>
          <p:cNvSpPr/>
          <p:nvPr userDrawn="1"/>
        </p:nvSpPr>
        <p:spPr>
          <a:xfrm rot="257370">
            <a:off x="3457140" y="3913279"/>
            <a:ext cx="490445" cy="1795635"/>
          </a:xfrm>
          <a:custGeom>
            <a:avLst/>
            <a:gdLst/>
            <a:ahLst/>
            <a:cxnLst/>
            <a:rect l="l" t="t" r="r" b="b"/>
            <a:pathLst>
              <a:path w="735604" h="2693452">
                <a:moveTo>
                  <a:pt x="1" y="0"/>
                </a:moveTo>
                <a:lnTo>
                  <a:pt x="581518" y="639162"/>
                </a:lnTo>
                <a:lnTo>
                  <a:pt x="735604" y="2693452"/>
                </a:lnTo>
                <a:lnTo>
                  <a:pt x="0" y="1884931"/>
                </a:lnTo>
                <a:close/>
              </a:path>
            </a:pathLst>
          </a:custGeom>
          <a:solidFill>
            <a:schemeClr val="bg2">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上矢印 4"/>
          <p:cNvSpPr/>
          <p:nvPr userDrawn="1"/>
        </p:nvSpPr>
        <p:spPr>
          <a:xfrm rot="3102645">
            <a:off x="8091902" y="457908"/>
            <a:ext cx="1651978" cy="4238406"/>
          </a:xfrm>
          <a:prstGeom prst="upArrow">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二等辺三角形 5"/>
          <p:cNvSpPr/>
          <p:nvPr userDrawn="1"/>
        </p:nvSpPr>
        <p:spPr>
          <a:xfrm rot="13925698">
            <a:off x="2070446" y="3462211"/>
            <a:ext cx="582709" cy="3415147"/>
          </a:xfrm>
          <a:prstGeom prst="triangle">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正方形/長方形 6"/>
          <p:cNvSpPr/>
          <p:nvPr userDrawn="1"/>
        </p:nvSpPr>
        <p:spPr>
          <a:xfrm rot="19289162">
            <a:off x="3142702" y="3624833"/>
            <a:ext cx="4646233" cy="728695"/>
          </a:xfrm>
          <a:prstGeom prst="rect">
            <a:avLst/>
          </a:prstGeom>
          <a:solidFill>
            <a:schemeClr val="accent1">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8" name="円/楕円 17"/>
          <p:cNvSpPr/>
          <p:nvPr userDrawn="1"/>
        </p:nvSpPr>
        <p:spPr>
          <a:xfrm>
            <a:off x="2838684" y="4103401"/>
            <a:ext cx="551983" cy="55193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kumimoji="1" lang="en-US" altLang="ja-JP" sz="1200" smtClean="0"/>
              <a:t>1</a:t>
            </a:r>
            <a:endParaRPr kumimoji="1" lang="ja-JP" altLang="en-US" sz="1200"/>
          </a:p>
        </p:txBody>
      </p:sp>
      <p:sp>
        <p:nvSpPr>
          <p:cNvPr id="19" name="円/楕円 18"/>
          <p:cNvSpPr/>
          <p:nvPr userDrawn="1"/>
        </p:nvSpPr>
        <p:spPr>
          <a:xfrm>
            <a:off x="4913836" y="4214803"/>
            <a:ext cx="551983" cy="55193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kumimoji="1" lang="en-US" altLang="ja-JP" sz="1200" smtClean="0"/>
              <a:t>2</a:t>
            </a:r>
            <a:endParaRPr kumimoji="1" lang="ja-JP" altLang="en-US" sz="1200"/>
          </a:p>
        </p:txBody>
      </p:sp>
      <p:sp>
        <p:nvSpPr>
          <p:cNvPr id="20" name="円/楕円 19"/>
          <p:cNvSpPr/>
          <p:nvPr userDrawn="1"/>
        </p:nvSpPr>
        <p:spPr>
          <a:xfrm>
            <a:off x="6371108" y="2456973"/>
            <a:ext cx="551983" cy="55193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kumimoji="1" lang="en-US" altLang="ja-JP" sz="1200" smtClean="0"/>
              <a:t>3</a:t>
            </a:r>
            <a:endParaRPr kumimoji="1" lang="ja-JP" altLang="en-US" sz="1200"/>
          </a:p>
        </p:txBody>
      </p:sp>
      <p:sp>
        <p:nvSpPr>
          <p:cNvPr id="21" name="円/楕円 20"/>
          <p:cNvSpPr/>
          <p:nvPr userDrawn="1"/>
        </p:nvSpPr>
        <p:spPr>
          <a:xfrm>
            <a:off x="8917891" y="2405516"/>
            <a:ext cx="551983" cy="55193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kumimoji="1" lang="en-US" altLang="ja-JP" sz="1200" smtClean="0"/>
              <a:t>4</a:t>
            </a:r>
            <a:endParaRPr kumimoji="1" lang="ja-JP" altLang="en-US" sz="1200"/>
          </a:p>
        </p:txBody>
      </p:sp>
      <p:sp>
        <p:nvSpPr>
          <p:cNvPr id="22" name="テキスト プレースホルダー 11"/>
          <p:cNvSpPr>
            <a:spLocks noGrp="1"/>
          </p:cNvSpPr>
          <p:nvPr>
            <p:ph type="body" sz="quarter" idx="18" hasCustomPrompt="1"/>
          </p:nvPr>
        </p:nvSpPr>
        <p:spPr>
          <a:xfrm>
            <a:off x="310491" y="3035200"/>
            <a:ext cx="2874933"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19" hasCustomPrompt="1"/>
          </p:nvPr>
        </p:nvSpPr>
        <p:spPr>
          <a:xfrm>
            <a:off x="310491" y="2674361"/>
            <a:ext cx="2874933"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smtClean="0"/>
              <a:t>TEXT HERE</a:t>
            </a:r>
            <a:endParaRPr lang="en-US" dirty="0"/>
          </a:p>
        </p:txBody>
      </p:sp>
      <p:sp>
        <p:nvSpPr>
          <p:cNvPr id="24" name="テキスト プレースホルダー 11"/>
          <p:cNvSpPr>
            <a:spLocks noGrp="1"/>
          </p:cNvSpPr>
          <p:nvPr>
            <p:ph type="body" sz="quarter" idx="20" hasCustomPrompt="1"/>
          </p:nvPr>
        </p:nvSpPr>
        <p:spPr>
          <a:xfrm>
            <a:off x="5555893" y="4740208"/>
            <a:ext cx="2874933"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21" hasCustomPrompt="1"/>
          </p:nvPr>
        </p:nvSpPr>
        <p:spPr>
          <a:xfrm>
            <a:off x="5555893" y="4379368"/>
            <a:ext cx="2874933"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smtClean="0"/>
              <a:t>TEXT HERE</a:t>
            </a:r>
            <a:endParaRPr lang="en-US" dirty="0"/>
          </a:p>
        </p:txBody>
      </p:sp>
      <p:sp>
        <p:nvSpPr>
          <p:cNvPr id="26" name="テキスト プレースホルダー 11"/>
          <p:cNvSpPr>
            <a:spLocks noGrp="1"/>
          </p:cNvSpPr>
          <p:nvPr>
            <p:ph type="body" sz="quarter" idx="22" hasCustomPrompt="1"/>
          </p:nvPr>
        </p:nvSpPr>
        <p:spPr>
          <a:xfrm>
            <a:off x="5765935" y="1089540"/>
            <a:ext cx="2874933"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27" name="テキスト プレースホルダー 11"/>
          <p:cNvSpPr>
            <a:spLocks noGrp="1"/>
          </p:cNvSpPr>
          <p:nvPr>
            <p:ph type="body" sz="quarter" idx="23" hasCustomPrompt="1"/>
          </p:nvPr>
        </p:nvSpPr>
        <p:spPr>
          <a:xfrm>
            <a:off x="5765935" y="728701"/>
            <a:ext cx="2874933"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24" hasCustomPrompt="1"/>
          </p:nvPr>
        </p:nvSpPr>
        <p:spPr>
          <a:xfrm>
            <a:off x="9012212" y="3429800"/>
            <a:ext cx="2874933"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29" name="テキスト プレースホルダー 11"/>
          <p:cNvSpPr>
            <a:spLocks noGrp="1"/>
          </p:cNvSpPr>
          <p:nvPr>
            <p:ph type="body" sz="quarter" idx="25" hasCustomPrompt="1"/>
          </p:nvPr>
        </p:nvSpPr>
        <p:spPr>
          <a:xfrm>
            <a:off x="9012212" y="3068961"/>
            <a:ext cx="2874933"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smtClean="0"/>
              <a:t>TEXT HERE</a:t>
            </a:r>
            <a:endParaRPr lang="en-US" dirty="0"/>
          </a:p>
        </p:txBody>
      </p:sp>
      <p:cxnSp>
        <p:nvCxnSpPr>
          <p:cNvPr id="35" name="直線コネクタ 34"/>
          <p:cNvCxnSpPr/>
          <p:nvPr userDrawn="1"/>
        </p:nvCxnSpPr>
        <p:spPr>
          <a:xfrm flipH="1">
            <a:off x="4796" y="1860785"/>
            <a:ext cx="534202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6" name="テキスト プレースホルダー 11"/>
          <p:cNvSpPr>
            <a:spLocks noGrp="1"/>
          </p:cNvSpPr>
          <p:nvPr>
            <p:ph type="body" sz="quarter" idx="14" hasCustomPrompt="1"/>
          </p:nvPr>
        </p:nvSpPr>
        <p:spPr>
          <a:xfrm>
            <a:off x="391080" y="385356"/>
            <a:ext cx="4020796" cy="1475429"/>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80414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55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050"/>
                            </p:stCondLst>
                            <p:childTnLst>
                              <p:par>
                                <p:cTn id="17" presetID="22" presetClass="entr" presetSubtype="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par>
                          <p:cTn id="20" fill="hold">
                            <p:stCondLst>
                              <p:cond delay="155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050"/>
                            </p:stCondLst>
                            <p:childTnLst>
                              <p:par>
                                <p:cTn id="25" presetID="22" presetClass="entr" presetSubtype="1"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2550"/>
                            </p:stCondLst>
                            <p:childTnLst>
                              <p:par>
                                <p:cTn id="29" presetID="22" presetClass="entr" presetSubtype="8"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305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par>
                          <p:cTn id="42" fill="hold">
                            <p:stCondLst>
                              <p:cond delay="3550"/>
                            </p:stCondLst>
                            <p:childTnLst>
                              <p:par>
                                <p:cTn id="43" presetID="10" presetClass="entr" presetSubtype="0" fill="hold" grpId="0" nodeType="afterEffect">
                                  <p:stCondLst>
                                    <p:cond delay="50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childTnLst>
                          </p:cTn>
                        </p:par>
                        <p:par>
                          <p:cTn id="52" fill="hold">
                            <p:stCondLst>
                              <p:cond delay="4550"/>
                            </p:stCondLst>
                            <p:childTnLst>
                              <p:par>
                                <p:cTn id="53" presetID="10" presetClass="entr" presetSubtype="0" fill="hold" grpId="0" nodeType="afterEffect">
                                  <p:stCondLst>
                                    <p:cond delay="50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50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childTnLst>
                          </p:cTn>
                        </p:par>
                        <p:par>
                          <p:cTn id="62" fill="hold">
                            <p:stCondLst>
                              <p:cond delay="5550"/>
                            </p:stCondLst>
                            <p:childTnLst>
                              <p:par>
                                <p:cTn id="63" presetID="10" presetClass="entr" presetSubtype="0" fill="hold" grpId="0" nodeType="afterEffect">
                                  <p:stCondLst>
                                    <p:cond delay="50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animBg="1"/>
      <p:bldP spid="5" grpId="0" animBg="1"/>
      <p:bldP spid="6" grpId="0" animBg="1"/>
      <p:bldP spid="7" grpId="0" animBg="1"/>
      <p:bldP spid="18" grpId="0" animBg="1"/>
      <p:bldP spid="19" grpId="0" animBg="1"/>
      <p:bldP spid="20" grpId="0" animBg="1"/>
      <p:bldP spid="21" grpId="0" animBg="1"/>
      <p:bldP spid="22" grpId="0">
        <p:tmplLst>
          <p:tmpl>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tmplLst>
          <p:tmpl>
            <p:tnLst>
              <p:par>
                <p:cTn presetID="10" presetClass="entr" presetSubtype="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6"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6276035" y="6394245"/>
            <a:ext cx="5185026" cy="365125"/>
          </a:xfrm>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a:t>
            </a:fld>
            <a:endParaRPr lang="en-US"/>
          </a:p>
        </p:txBody>
      </p:sp>
      <p:sp>
        <p:nvSpPr>
          <p:cNvPr id="20" name="フローチャート: データ 19"/>
          <p:cNvSpPr/>
          <p:nvPr userDrawn="1"/>
        </p:nvSpPr>
        <p:spPr>
          <a:xfrm>
            <a:off x="2282913" y="1778816"/>
            <a:ext cx="3655610" cy="361534"/>
          </a:xfrm>
          <a:prstGeom prst="flowChartInputOutput">
            <a:avLst/>
          </a:prstGeom>
          <a:solidFill>
            <a:schemeClr val="bg2">
              <a:lumMod val="9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平行四辺形 6"/>
          <p:cNvSpPr/>
          <p:nvPr userDrawn="1"/>
        </p:nvSpPr>
        <p:spPr>
          <a:xfrm flipH="1">
            <a:off x="270241" y="728700"/>
            <a:ext cx="5659111" cy="1050117"/>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6" name="平行四辺形 25"/>
          <p:cNvSpPr/>
          <p:nvPr userDrawn="1"/>
        </p:nvSpPr>
        <p:spPr>
          <a:xfrm flipH="1">
            <a:off x="2292650" y="2140350"/>
            <a:ext cx="5659111" cy="1050117"/>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7" name="フローチャート: データ 26"/>
          <p:cNvSpPr/>
          <p:nvPr userDrawn="1"/>
        </p:nvSpPr>
        <p:spPr>
          <a:xfrm>
            <a:off x="4296152" y="3190467"/>
            <a:ext cx="3655610" cy="361534"/>
          </a:xfrm>
          <a:prstGeom prst="flowChartInputOutput">
            <a:avLst/>
          </a:prstGeom>
          <a:solidFill>
            <a:schemeClr val="bg2">
              <a:lumMod val="9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8" name="平行四辺形 27"/>
          <p:cNvSpPr/>
          <p:nvPr userDrawn="1"/>
        </p:nvSpPr>
        <p:spPr>
          <a:xfrm flipH="1">
            <a:off x="4311003" y="3552001"/>
            <a:ext cx="5659111" cy="1050117"/>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9" name="フローチャート: データ 28"/>
          <p:cNvSpPr/>
          <p:nvPr userDrawn="1"/>
        </p:nvSpPr>
        <p:spPr>
          <a:xfrm>
            <a:off x="6314504" y="4602118"/>
            <a:ext cx="3655610" cy="361534"/>
          </a:xfrm>
          <a:prstGeom prst="flowChartInputOutput">
            <a:avLst/>
          </a:prstGeom>
          <a:solidFill>
            <a:schemeClr val="bg2">
              <a:lumMod val="9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0" name="平行四辺形 29"/>
          <p:cNvSpPr/>
          <p:nvPr userDrawn="1"/>
        </p:nvSpPr>
        <p:spPr>
          <a:xfrm flipH="1">
            <a:off x="6318052" y="4963652"/>
            <a:ext cx="5659111" cy="1050117"/>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1" name="平行四辺形 30"/>
          <p:cNvSpPr/>
          <p:nvPr userDrawn="1"/>
        </p:nvSpPr>
        <p:spPr>
          <a:xfrm flipH="1">
            <a:off x="270241" y="728700"/>
            <a:ext cx="1350268" cy="1050117"/>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2" name="平行四辺形 31"/>
          <p:cNvSpPr/>
          <p:nvPr userDrawn="1"/>
        </p:nvSpPr>
        <p:spPr>
          <a:xfrm flipH="1">
            <a:off x="2292650" y="2140350"/>
            <a:ext cx="1350268" cy="1050117"/>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3" name="平行四辺形 32"/>
          <p:cNvSpPr/>
          <p:nvPr userDrawn="1"/>
        </p:nvSpPr>
        <p:spPr>
          <a:xfrm flipH="1">
            <a:off x="4311003" y="3552000"/>
            <a:ext cx="1350268" cy="1050117"/>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平行四辺形 33"/>
          <p:cNvSpPr/>
          <p:nvPr userDrawn="1"/>
        </p:nvSpPr>
        <p:spPr>
          <a:xfrm flipH="1">
            <a:off x="6314504" y="4963651"/>
            <a:ext cx="1350268" cy="1050117"/>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5" name="テキスト プレースホルダー 11"/>
          <p:cNvSpPr>
            <a:spLocks noGrp="1"/>
          </p:cNvSpPr>
          <p:nvPr>
            <p:ph type="body" sz="quarter" idx="24" hasCustomPrompt="1"/>
          </p:nvPr>
        </p:nvSpPr>
        <p:spPr>
          <a:xfrm>
            <a:off x="640189" y="846274"/>
            <a:ext cx="590242" cy="810090"/>
          </a:xfrm>
        </p:spPr>
        <p:txBody>
          <a:bodyPr anchor="ctr">
            <a:noAutofit/>
          </a:bodyPr>
          <a:lstStyle>
            <a:lvl1pPr algn="ctr">
              <a:spcBef>
                <a:spcPts val="0"/>
              </a:spcBef>
              <a:defRPr sz="3200" spc="0">
                <a:solidFill>
                  <a:schemeClr val="bg1"/>
                </a:solidFill>
                <a:latin typeface="+mj-lt"/>
              </a:defRPr>
            </a:lvl1pPr>
          </a:lstStyle>
          <a:p>
            <a:pPr lvl="0"/>
            <a:r>
              <a:rPr lang="en-US" altLang="ja-JP" dirty="0" smtClean="0"/>
              <a:t>0</a:t>
            </a:r>
            <a:endParaRPr lang="en-US" dirty="0"/>
          </a:p>
        </p:txBody>
      </p:sp>
      <p:sp>
        <p:nvSpPr>
          <p:cNvPr id="36" name="テキスト プレースホルダー 11"/>
          <p:cNvSpPr>
            <a:spLocks noGrp="1"/>
          </p:cNvSpPr>
          <p:nvPr>
            <p:ph type="body" sz="quarter" idx="25" hasCustomPrompt="1"/>
          </p:nvPr>
        </p:nvSpPr>
        <p:spPr>
          <a:xfrm>
            <a:off x="2672663" y="2255882"/>
            <a:ext cx="590242" cy="810090"/>
          </a:xfrm>
        </p:spPr>
        <p:txBody>
          <a:bodyPr anchor="ctr">
            <a:noAutofit/>
          </a:bodyPr>
          <a:lstStyle>
            <a:lvl1pPr algn="ctr">
              <a:spcBef>
                <a:spcPts val="0"/>
              </a:spcBef>
              <a:defRPr sz="3200" spc="0">
                <a:solidFill>
                  <a:schemeClr val="bg1"/>
                </a:solidFill>
                <a:latin typeface="+mj-lt"/>
              </a:defRPr>
            </a:lvl1pPr>
          </a:lstStyle>
          <a:p>
            <a:pPr lvl="0"/>
            <a:r>
              <a:rPr lang="en-US" altLang="ja-JP" dirty="0" smtClean="0"/>
              <a:t>0</a:t>
            </a:r>
            <a:endParaRPr lang="en-US" dirty="0"/>
          </a:p>
        </p:txBody>
      </p:sp>
      <p:sp>
        <p:nvSpPr>
          <p:cNvPr id="37" name="テキスト プレースホルダー 11"/>
          <p:cNvSpPr>
            <a:spLocks noGrp="1"/>
          </p:cNvSpPr>
          <p:nvPr>
            <p:ph type="body" sz="quarter" idx="26" hasCustomPrompt="1"/>
          </p:nvPr>
        </p:nvSpPr>
        <p:spPr>
          <a:xfrm>
            <a:off x="4691016" y="3667534"/>
            <a:ext cx="590242" cy="810090"/>
          </a:xfrm>
        </p:spPr>
        <p:txBody>
          <a:bodyPr anchor="ctr">
            <a:noAutofit/>
          </a:bodyPr>
          <a:lstStyle>
            <a:lvl1pPr algn="ctr">
              <a:spcBef>
                <a:spcPts val="0"/>
              </a:spcBef>
              <a:defRPr sz="3200" spc="0">
                <a:solidFill>
                  <a:schemeClr val="bg1"/>
                </a:solidFill>
                <a:latin typeface="+mj-lt"/>
              </a:defRPr>
            </a:lvl1pPr>
          </a:lstStyle>
          <a:p>
            <a:pPr lvl="0"/>
            <a:r>
              <a:rPr lang="en-US" altLang="ja-JP" dirty="0" smtClean="0"/>
              <a:t>0</a:t>
            </a:r>
            <a:endParaRPr lang="en-US" dirty="0"/>
          </a:p>
        </p:txBody>
      </p:sp>
      <p:sp>
        <p:nvSpPr>
          <p:cNvPr id="38" name="テキスト プレースホルダー 11"/>
          <p:cNvSpPr>
            <a:spLocks noGrp="1"/>
          </p:cNvSpPr>
          <p:nvPr>
            <p:ph type="body" sz="quarter" idx="27" hasCustomPrompt="1"/>
          </p:nvPr>
        </p:nvSpPr>
        <p:spPr>
          <a:xfrm>
            <a:off x="6694517" y="5079184"/>
            <a:ext cx="590242" cy="810090"/>
          </a:xfrm>
        </p:spPr>
        <p:txBody>
          <a:bodyPr anchor="ctr">
            <a:noAutofit/>
          </a:bodyPr>
          <a:lstStyle>
            <a:lvl1pPr algn="ctr">
              <a:spcBef>
                <a:spcPts val="0"/>
              </a:spcBef>
              <a:defRPr sz="3200" spc="0">
                <a:solidFill>
                  <a:schemeClr val="bg1"/>
                </a:solidFill>
                <a:latin typeface="+mj-lt"/>
              </a:defRPr>
            </a:lvl1pPr>
          </a:lstStyle>
          <a:p>
            <a:pPr lvl="0"/>
            <a:r>
              <a:rPr lang="en-US" altLang="ja-JP" dirty="0" smtClean="0"/>
              <a:t>0</a:t>
            </a:r>
            <a:endParaRPr lang="en-US" dirty="0"/>
          </a:p>
        </p:txBody>
      </p:sp>
      <p:sp>
        <p:nvSpPr>
          <p:cNvPr id="39" name="テキスト プレースホルダー 11"/>
          <p:cNvSpPr>
            <a:spLocks noGrp="1"/>
          </p:cNvSpPr>
          <p:nvPr>
            <p:ph type="body" sz="quarter" idx="28" hasCustomPrompt="1"/>
          </p:nvPr>
        </p:nvSpPr>
        <p:spPr>
          <a:xfrm>
            <a:off x="1445080" y="668293"/>
            <a:ext cx="4080807" cy="565983"/>
          </a:xfrm>
        </p:spPr>
        <p:txBody>
          <a:bodyPr anchor="b">
            <a:noAutofit/>
          </a:bodyPr>
          <a:lstStyle>
            <a:lvl1pPr algn="l">
              <a:spcBef>
                <a:spcPts val="0"/>
              </a:spcBef>
              <a:defRPr sz="2400" spc="200">
                <a:solidFill>
                  <a:schemeClr val="accent1"/>
                </a:solidFill>
                <a:latin typeface="+mj-lt"/>
              </a:defRPr>
            </a:lvl1pPr>
          </a:lstStyle>
          <a:p>
            <a:pPr lvl="0"/>
            <a:r>
              <a:rPr lang="en-US" altLang="ja-JP" dirty="0" smtClean="0"/>
              <a:t>TEXT HERE</a:t>
            </a:r>
            <a:endParaRPr lang="en-US" dirty="0"/>
          </a:p>
        </p:txBody>
      </p:sp>
      <p:sp>
        <p:nvSpPr>
          <p:cNvPr id="40" name="テキスト プレースホルダー 11"/>
          <p:cNvSpPr>
            <a:spLocks noGrp="1"/>
          </p:cNvSpPr>
          <p:nvPr>
            <p:ph type="body" sz="quarter" idx="29" hasCustomPrompt="1"/>
          </p:nvPr>
        </p:nvSpPr>
        <p:spPr>
          <a:xfrm>
            <a:off x="1625775" y="1148748"/>
            <a:ext cx="3982326" cy="630069"/>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smtClean="0"/>
              <a:t>Text Here</a:t>
            </a:r>
            <a:endParaRPr lang="en-US" dirty="0"/>
          </a:p>
        </p:txBody>
      </p:sp>
      <p:sp>
        <p:nvSpPr>
          <p:cNvPr id="41" name="テキスト プレースホルダー 11"/>
          <p:cNvSpPr>
            <a:spLocks noGrp="1"/>
          </p:cNvSpPr>
          <p:nvPr>
            <p:ph type="body" sz="quarter" idx="30" hasCustomPrompt="1"/>
          </p:nvPr>
        </p:nvSpPr>
        <p:spPr>
          <a:xfrm>
            <a:off x="3480218" y="2079943"/>
            <a:ext cx="4080807" cy="565983"/>
          </a:xfrm>
        </p:spPr>
        <p:txBody>
          <a:bodyPr anchor="b">
            <a:noAutofit/>
          </a:bodyPr>
          <a:lstStyle>
            <a:lvl1pPr algn="l">
              <a:spcBef>
                <a:spcPts val="0"/>
              </a:spcBef>
              <a:defRPr sz="2400" spc="200">
                <a:solidFill>
                  <a:schemeClr val="accent1"/>
                </a:solidFill>
                <a:latin typeface="+mj-lt"/>
              </a:defRPr>
            </a:lvl1pPr>
          </a:lstStyle>
          <a:p>
            <a:pPr lvl="0"/>
            <a:r>
              <a:rPr lang="en-US" altLang="ja-JP" dirty="0" smtClean="0"/>
              <a:t>TEXT HERE</a:t>
            </a:r>
            <a:endParaRPr lang="en-US" dirty="0"/>
          </a:p>
        </p:txBody>
      </p:sp>
      <p:sp>
        <p:nvSpPr>
          <p:cNvPr id="42" name="テキスト プレースホルダー 11"/>
          <p:cNvSpPr>
            <a:spLocks noGrp="1"/>
          </p:cNvSpPr>
          <p:nvPr>
            <p:ph type="body" sz="quarter" idx="31" hasCustomPrompt="1"/>
          </p:nvPr>
        </p:nvSpPr>
        <p:spPr>
          <a:xfrm>
            <a:off x="3660913" y="2560398"/>
            <a:ext cx="3982326" cy="630069"/>
          </a:xfrm>
        </p:spPr>
        <p:txBody>
          <a:bodyPr anchor="t">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43" name="テキスト プレースホルダー 11"/>
          <p:cNvSpPr>
            <a:spLocks noGrp="1"/>
          </p:cNvSpPr>
          <p:nvPr>
            <p:ph type="body" sz="quarter" idx="32" hasCustomPrompt="1"/>
          </p:nvPr>
        </p:nvSpPr>
        <p:spPr>
          <a:xfrm>
            <a:off x="5471725" y="3491594"/>
            <a:ext cx="4080807" cy="565983"/>
          </a:xfrm>
        </p:spPr>
        <p:txBody>
          <a:bodyPr anchor="b">
            <a:noAutofit/>
          </a:bodyPr>
          <a:lstStyle>
            <a:lvl1pPr algn="l">
              <a:spcBef>
                <a:spcPts val="0"/>
              </a:spcBef>
              <a:defRPr sz="2400" spc="200">
                <a:solidFill>
                  <a:schemeClr val="accent1"/>
                </a:solidFill>
                <a:latin typeface="+mj-lt"/>
              </a:defRPr>
            </a:lvl1pPr>
          </a:lstStyle>
          <a:p>
            <a:pPr lvl="0"/>
            <a:r>
              <a:rPr lang="en-US" altLang="ja-JP" dirty="0" smtClean="0"/>
              <a:t>TEXT HERE</a:t>
            </a:r>
            <a:endParaRPr lang="en-US" dirty="0"/>
          </a:p>
        </p:txBody>
      </p:sp>
      <p:sp>
        <p:nvSpPr>
          <p:cNvPr id="44" name="テキスト プレースホルダー 11"/>
          <p:cNvSpPr>
            <a:spLocks noGrp="1"/>
          </p:cNvSpPr>
          <p:nvPr>
            <p:ph type="body" sz="quarter" idx="33" hasCustomPrompt="1"/>
          </p:nvPr>
        </p:nvSpPr>
        <p:spPr>
          <a:xfrm>
            <a:off x="5652420" y="3972049"/>
            <a:ext cx="3982326" cy="630069"/>
          </a:xfrm>
        </p:spPr>
        <p:txBody>
          <a:bodyPr anchor="t">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45" name="テキスト プレースホルダー 11"/>
          <p:cNvSpPr>
            <a:spLocks noGrp="1"/>
          </p:cNvSpPr>
          <p:nvPr>
            <p:ph type="body" sz="quarter" idx="34" hasCustomPrompt="1"/>
          </p:nvPr>
        </p:nvSpPr>
        <p:spPr>
          <a:xfrm>
            <a:off x="7484077" y="4903244"/>
            <a:ext cx="4080807" cy="565983"/>
          </a:xfrm>
        </p:spPr>
        <p:txBody>
          <a:bodyPr anchor="b">
            <a:noAutofit/>
          </a:bodyPr>
          <a:lstStyle>
            <a:lvl1pPr algn="l">
              <a:spcBef>
                <a:spcPts val="0"/>
              </a:spcBef>
              <a:defRPr sz="2400" spc="200">
                <a:solidFill>
                  <a:schemeClr val="accent1"/>
                </a:solidFill>
                <a:latin typeface="+mj-lt"/>
              </a:defRPr>
            </a:lvl1pPr>
          </a:lstStyle>
          <a:p>
            <a:pPr lvl="0"/>
            <a:r>
              <a:rPr lang="en-US" altLang="ja-JP" dirty="0" smtClean="0"/>
              <a:t>TEXT HERE</a:t>
            </a:r>
            <a:endParaRPr lang="en-US" dirty="0"/>
          </a:p>
        </p:txBody>
      </p:sp>
      <p:sp>
        <p:nvSpPr>
          <p:cNvPr id="46" name="テキスト プレースホルダー 11"/>
          <p:cNvSpPr>
            <a:spLocks noGrp="1"/>
          </p:cNvSpPr>
          <p:nvPr>
            <p:ph type="body" sz="quarter" idx="35" hasCustomPrompt="1"/>
          </p:nvPr>
        </p:nvSpPr>
        <p:spPr>
          <a:xfrm>
            <a:off x="7664772" y="5383699"/>
            <a:ext cx="3982326" cy="630069"/>
          </a:xfrm>
        </p:spPr>
        <p:txBody>
          <a:bodyPr anchor="t">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47" name="テキスト プレースホルダー 11"/>
          <p:cNvSpPr>
            <a:spLocks noGrp="1"/>
          </p:cNvSpPr>
          <p:nvPr>
            <p:ph type="body" sz="quarter" idx="14" hasCustomPrompt="1"/>
          </p:nvPr>
        </p:nvSpPr>
        <p:spPr>
          <a:xfrm>
            <a:off x="420083" y="3781168"/>
            <a:ext cx="4059173" cy="1393746"/>
          </a:xfrm>
        </p:spPr>
        <p:txBody>
          <a:bodyPr anchor="b">
            <a:noAutofit/>
          </a:bodyPr>
          <a:lstStyle>
            <a:lvl1pPr algn="l">
              <a:spcBef>
                <a:spcPts val="0"/>
              </a:spcBef>
              <a:defRPr sz="3600" spc="1000" baseline="0">
                <a:solidFill>
                  <a:schemeClr val="accent1"/>
                </a:solidFill>
                <a:latin typeface="+mj-lt"/>
              </a:defRPr>
            </a:lvl1pPr>
          </a:lstStyle>
          <a:p>
            <a:pPr lvl="0"/>
            <a:r>
              <a:rPr lang="en-US" altLang="ja-JP" dirty="0" smtClean="0"/>
              <a:t>TEXT HERE</a:t>
            </a:r>
          </a:p>
        </p:txBody>
      </p:sp>
      <p:sp>
        <p:nvSpPr>
          <p:cNvPr id="48" name="テキスト プレースホルダー 11"/>
          <p:cNvSpPr>
            <a:spLocks noGrp="1"/>
          </p:cNvSpPr>
          <p:nvPr>
            <p:ph type="body" sz="quarter" idx="15" hasCustomPrompt="1"/>
          </p:nvPr>
        </p:nvSpPr>
        <p:spPr>
          <a:xfrm>
            <a:off x="420083" y="5199197"/>
            <a:ext cx="5105804" cy="1050117"/>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cxnSp>
        <p:nvCxnSpPr>
          <p:cNvPr id="49" name="直線コネクタ 48"/>
          <p:cNvCxnSpPr/>
          <p:nvPr userDrawn="1"/>
        </p:nvCxnSpPr>
        <p:spPr>
          <a:xfrm>
            <a:off x="0" y="5139190"/>
            <a:ext cx="552588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44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left)">
                                      <p:cBhvr>
                                        <p:cTn id="11" dur="500"/>
                                        <p:tgtEl>
                                          <p:spTgt spid="49"/>
                                        </p:tgtEl>
                                      </p:cBhvr>
                                    </p:animEffect>
                                  </p:childTnLst>
                                </p:cTn>
                              </p:par>
                            </p:childTnLst>
                          </p:cTn>
                        </p:par>
                        <p:par>
                          <p:cTn id="12" fill="hold">
                            <p:stCondLst>
                              <p:cond delay="550"/>
                            </p:stCondLst>
                            <p:childTnLst>
                              <p:par>
                                <p:cTn id="13" presetID="2" presetClass="entr" presetSubtype="8" decel="100000"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0-#ppt_w/2"/>
                                          </p:val>
                                        </p:tav>
                                        <p:tav tm="100000">
                                          <p:val>
                                            <p:strVal val="#ppt_x"/>
                                          </p:val>
                                        </p:tav>
                                      </p:tavLst>
                                    </p:anim>
                                    <p:anim calcmode="lin" valueType="num">
                                      <p:cBhvr additive="base">
                                        <p:cTn id="16" dur="500" fill="hold"/>
                                        <p:tgtEl>
                                          <p:spTgt spid="48"/>
                                        </p:tgtEl>
                                        <p:attrNameLst>
                                          <p:attrName>ppt_y</p:attrName>
                                        </p:attrNameLst>
                                      </p:cBhvr>
                                      <p:tavLst>
                                        <p:tav tm="0">
                                          <p:val>
                                            <p:strVal val="#ppt_y"/>
                                          </p:val>
                                        </p:tav>
                                        <p:tav tm="100000">
                                          <p:val>
                                            <p:strVal val="#ppt_y"/>
                                          </p:val>
                                        </p:tav>
                                      </p:tavLst>
                                    </p:anim>
                                  </p:childTnLst>
                                </p:cTn>
                              </p:par>
                            </p:childTnLst>
                          </p:cTn>
                        </p:par>
                        <p:par>
                          <p:cTn id="17" fill="hold">
                            <p:stCondLst>
                              <p:cond delay="105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35">
                                            <p:txEl>
                                              <p:pRg st="0" end="0"/>
                                            </p:txEl>
                                          </p:spTgt>
                                        </p:tgtEl>
                                        <p:attrNameLst>
                                          <p:attrName>style.visibility</p:attrName>
                                        </p:attrNameLst>
                                      </p:cBhvr>
                                      <p:to>
                                        <p:strVal val="visible"/>
                                      </p:to>
                                    </p:set>
                                    <p:animEffect transition="in" filter="fade">
                                      <p:cBhvr>
                                        <p:cTn id="26" dur="500"/>
                                        <p:tgtEl>
                                          <p:spTgt spid="35">
                                            <p:txEl>
                                              <p:pRg st="0" end="0"/>
                                            </p:txEl>
                                          </p:spTgt>
                                        </p:tgtEl>
                                      </p:cBhvr>
                                    </p:animEffect>
                                  </p:childTnLst>
                                </p:cTn>
                              </p:par>
                              <p:par>
                                <p:cTn id="27" presetID="22" presetClass="entr" presetSubtype="8" fill="hold" grpId="0" nodeType="withEffect">
                                  <p:stCondLst>
                                    <p:cond delay="50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par>
                                <p:cTn id="30" presetID="22" presetClass="entr" presetSubtype="8" fill="hold" grpId="0" nodeType="withEffect">
                                  <p:stCondLst>
                                    <p:cond delay="500"/>
                                  </p:stCondLst>
                                  <p:childTnLst>
                                    <p:set>
                                      <p:cBhvr>
                                        <p:cTn id="31" dur="1" fill="hold">
                                          <p:stCondLst>
                                            <p:cond delay="0"/>
                                          </p:stCondLst>
                                        </p:cTn>
                                        <p:tgtEl>
                                          <p:spTgt spid="40"/>
                                        </p:tgtEl>
                                        <p:attrNameLst>
                                          <p:attrName>style.visibility</p:attrName>
                                        </p:attrNameLst>
                                      </p:cBhvr>
                                      <p:to>
                                        <p:strVal val="visible"/>
                                      </p:to>
                                    </p:set>
                                    <p:animEffect transition="in" filter="wipe(left)">
                                      <p:cBhvr>
                                        <p:cTn id="32" dur="500"/>
                                        <p:tgtEl>
                                          <p:spTgt spid="40"/>
                                        </p:tgtEl>
                                      </p:cBhvr>
                                    </p:animEffect>
                                  </p:childTnLst>
                                </p:cTn>
                              </p:par>
                            </p:childTnLst>
                          </p:cTn>
                        </p:par>
                        <p:par>
                          <p:cTn id="33" fill="hold">
                            <p:stCondLst>
                              <p:cond delay="2050"/>
                            </p:stCondLst>
                            <p:childTnLst>
                              <p:par>
                                <p:cTn id="34" presetID="22" presetClass="entr" presetSubtype="1"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up)">
                                      <p:cBhvr>
                                        <p:cTn id="36" dur="500"/>
                                        <p:tgtEl>
                                          <p:spTgt spid="20"/>
                                        </p:tgtEl>
                                      </p:cBhvr>
                                    </p:animEffect>
                                  </p:childTnLst>
                                </p:cTn>
                              </p:par>
                            </p:childTnLst>
                          </p:cTn>
                        </p:par>
                        <p:par>
                          <p:cTn id="37" fill="hold">
                            <p:stCondLst>
                              <p:cond delay="2550"/>
                            </p:stCondLst>
                            <p:childTnLst>
                              <p:par>
                                <p:cTn id="38" presetID="22" presetClass="entr" presetSubtype="8"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left)">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6">
                                            <p:txEl>
                                              <p:pRg st="0" end="0"/>
                                            </p:txEl>
                                          </p:spTgt>
                                        </p:tgtEl>
                                        <p:attrNameLst>
                                          <p:attrName>style.visibility</p:attrName>
                                        </p:attrNameLst>
                                      </p:cBhvr>
                                      <p:to>
                                        <p:strVal val="visible"/>
                                      </p:to>
                                    </p:set>
                                    <p:animEffect transition="in" filter="fade">
                                      <p:cBhvr>
                                        <p:cTn id="46" dur="500"/>
                                        <p:tgtEl>
                                          <p:spTgt spid="36">
                                            <p:txEl>
                                              <p:pRg st="0" end="0"/>
                                            </p:txEl>
                                          </p:spTgt>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par>
                          <p:cTn id="53" fill="hold">
                            <p:stCondLst>
                              <p:cond delay="3050"/>
                            </p:stCondLst>
                            <p:childTnLst>
                              <p:par>
                                <p:cTn id="54" presetID="22" presetClass="entr" presetSubtype="1"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up)">
                                      <p:cBhvr>
                                        <p:cTn id="56" dur="500"/>
                                        <p:tgtEl>
                                          <p:spTgt spid="27"/>
                                        </p:tgtEl>
                                      </p:cBhvr>
                                    </p:animEffect>
                                  </p:childTnLst>
                                </p:cTn>
                              </p:par>
                            </p:childTnLst>
                          </p:cTn>
                        </p:par>
                        <p:par>
                          <p:cTn id="57" fill="hold">
                            <p:stCondLst>
                              <p:cond delay="3550"/>
                            </p:stCondLst>
                            <p:childTnLst>
                              <p:par>
                                <p:cTn id="58" presetID="22" presetClass="entr" presetSubtype="8" fill="hold" grpId="0" nodeType="after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7">
                                            <p:txEl>
                                              <p:pRg st="0" end="0"/>
                                            </p:txEl>
                                          </p:spTgt>
                                        </p:tgtEl>
                                        <p:attrNameLst>
                                          <p:attrName>style.visibility</p:attrName>
                                        </p:attrNameLst>
                                      </p:cBhvr>
                                      <p:to>
                                        <p:strVal val="visible"/>
                                      </p:to>
                                    </p:set>
                                    <p:animEffect transition="in" filter="fade">
                                      <p:cBhvr>
                                        <p:cTn id="66" dur="500"/>
                                        <p:tgtEl>
                                          <p:spTgt spid="37">
                                            <p:txEl>
                                              <p:pRg st="0" end="0"/>
                                            </p:txEl>
                                          </p:spTgt>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wipe(left)">
                                      <p:cBhvr>
                                        <p:cTn id="69" dur="500"/>
                                        <p:tgtEl>
                                          <p:spTgt spid="43"/>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wipe(left)">
                                      <p:cBhvr>
                                        <p:cTn id="72" dur="500"/>
                                        <p:tgtEl>
                                          <p:spTgt spid="44"/>
                                        </p:tgtEl>
                                      </p:cBhvr>
                                    </p:animEffect>
                                  </p:childTnLst>
                                </p:cTn>
                              </p:par>
                            </p:childTnLst>
                          </p:cTn>
                        </p:par>
                        <p:par>
                          <p:cTn id="73" fill="hold">
                            <p:stCondLst>
                              <p:cond delay="4050"/>
                            </p:stCondLst>
                            <p:childTnLst>
                              <p:par>
                                <p:cTn id="74" presetID="22" presetClass="entr" presetSubtype="1" fill="hold" grpId="0" nodeType="after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wipe(up)">
                                      <p:cBhvr>
                                        <p:cTn id="76" dur="500"/>
                                        <p:tgtEl>
                                          <p:spTgt spid="29"/>
                                        </p:tgtEl>
                                      </p:cBhvr>
                                    </p:animEffect>
                                  </p:childTnLst>
                                </p:cTn>
                              </p:par>
                            </p:childTnLst>
                          </p:cTn>
                        </p:par>
                        <p:par>
                          <p:cTn id="77" fill="hold">
                            <p:stCondLst>
                              <p:cond delay="4550"/>
                            </p:stCondLst>
                            <p:childTnLst>
                              <p:par>
                                <p:cTn id="78" presetID="22" presetClass="entr" presetSubtype="8"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ipe(left)">
                                      <p:cBhvr>
                                        <p:cTn id="80" dur="5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8">
                                            <p:txEl>
                                              <p:pRg st="0" end="0"/>
                                            </p:txEl>
                                          </p:spTgt>
                                        </p:tgtEl>
                                        <p:attrNameLst>
                                          <p:attrName>style.visibility</p:attrName>
                                        </p:attrNameLst>
                                      </p:cBhvr>
                                      <p:to>
                                        <p:strVal val="visible"/>
                                      </p:to>
                                    </p:set>
                                    <p:animEffect transition="in" filter="fade">
                                      <p:cBhvr>
                                        <p:cTn id="86" dur="500"/>
                                        <p:tgtEl>
                                          <p:spTgt spid="38">
                                            <p:txEl>
                                              <p:pRg st="0" end="0"/>
                                            </p:txEl>
                                          </p:spTgt>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wipe(left)">
                                      <p:cBhvr>
                                        <p:cTn id="89" dur="500"/>
                                        <p:tgtEl>
                                          <p:spTgt spid="45"/>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wipe(left)">
                                      <p:cBhvr>
                                        <p:cTn id="9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7"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build="p">
        <p:tmplLst>
          <p:tmpl lvl="1">
            <p:tnLst>
              <p:par>
                <p:cTn presetID="10" presetClass="entr" presetSubtype="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p:tmplLst>
          <p:tmpl>
            <p:tnLst>
              <p:par>
                <p:cTn presetID="22" presetClass="entr" presetSubtype="8"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p:tmplLst>
          <p:tmpl>
            <p:tnLst>
              <p:par>
                <p:cTn presetID="22" presetClass="entr" presetSubtype="8"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p:tmplLst>
          <p:tmpl>
            <p:tnLst>
              <p:par>
                <p:cTn presetID="22" presetClass="entr" presetSubtype="8"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p:tmplLst>
          <p:tmpl>
            <p:tnLst>
              <p:par>
                <p:cTn presetID="22" presetClass="entr" presetSubtype="8"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p:tmplLst>
          <p:tmpl>
            <p:tnLst>
              <p:par>
                <p:cTn presetID="22" presetClass="entr" presetSubtype="8"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p:tmplLst>
          <p:tmpl>
            <p:tnLst>
              <p:par>
                <p:cTn presetID="22" presetClass="entr" presetSubtype="8"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p:tmplLst>
          <p:tmpl>
            <p:tnLst>
              <p:par>
                <p:cTn presetID="22" presetClass="entr" presetSubtype="8"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Lst>
      </p:bldP>
      <p:bldP spid="46" grpId="0">
        <p:tmplLst>
          <p:tmpl>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p:tmplLst>
          <p:tmpl>
            <p:tnLst>
              <p:par>
                <p:cTn presetID="2" presetClass="entr" presetSubtype="8" decel="10000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4 Point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6" name="平行四辺形 5"/>
          <p:cNvSpPr/>
          <p:nvPr userDrawn="1"/>
        </p:nvSpPr>
        <p:spPr>
          <a:xfrm>
            <a:off x="568459" y="1659257"/>
            <a:ext cx="11236215" cy="1624523"/>
          </a:xfrm>
          <a:custGeom>
            <a:avLst/>
            <a:gdLst/>
            <a:ahLst/>
            <a:cxnLst/>
            <a:rect l="l" t="t" r="r" b="b"/>
            <a:pathLst>
              <a:path w="16852860" h="2436785">
                <a:moveTo>
                  <a:pt x="9379959" y="0"/>
                </a:moveTo>
                <a:lnTo>
                  <a:pt x="16852860" y="0"/>
                </a:lnTo>
                <a:lnTo>
                  <a:pt x="16852860" y="1305145"/>
                </a:lnTo>
                <a:lnTo>
                  <a:pt x="9387867" y="1305145"/>
                </a:lnTo>
                <a:lnTo>
                  <a:pt x="7129947" y="2436785"/>
                </a:lnTo>
                <a:lnTo>
                  <a:pt x="7029666" y="2436784"/>
                </a:lnTo>
                <a:lnTo>
                  <a:pt x="7029665" y="2436783"/>
                </a:lnTo>
                <a:lnTo>
                  <a:pt x="0" y="2436783"/>
                </a:lnTo>
                <a:lnTo>
                  <a:pt x="182937" y="2257589"/>
                </a:lnTo>
                <a:lnTo>
                  <a:pt x="7113947" y="2257589"/>
                </a:lnTo>
                <a:lnTo>
                  <a:pt x="9379959" y="8624"/>
                </a:lnTo>
                <a:close/>
              </a:path>
            </a:pathLst>
          </a:cu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平行四辺形 6"/>
          <p:cNvSpPr/>
          <p:nvPr userDrawn="1"/>
        </p:nvSpPr>
        <p:spPr>
          <a:xfrm>
            <a:off x="411927" y="2570743"/>
            <a:ext cx="11392747" cy="871703"/>
          </a:xfrm>
          <a:custGeom>
            <a:avLst/>
            <a:gdLst/>
            <a:ahLst/>
            <a:cxnLst/>
            <a:rect l="l" t="t" r="r" b="b"/>
            <a:pathLst>
              <a:path w="17087638" h="1307555">
                <a:moveTo>
                  <a:pt x="9617912" y="0"/>
                </a:moveTo>
                <a:lnTo>
                  <a:pt x="9617912" y="2410"/>
                </a:lnTo>
                <a:lnTo>
                  <a:pt x="17087638" y="2410"/>
                </a:lnTo>
                <a:lnTo>
                  <a:pt x="17087638" y="1307555"/>
                </a:lnTo>
                <a:lnTo>
                  <a:pt x="10542728" y="1307555"/>
                </a:lnTo>
                <a:lnTo>
                  <a:pt x="9614737" y="1307555"/>
                </a:lnTo>
                <a:lnTo>
                  <a:pt x="0" y="1307555"/>
                </a:lnTo>
                <a:lnTo>
                  <a:pt x="182937" y="1128361"/>
                </a:lnTo>
                <a:lnTo>
                  <a:pt x="7376830" y="1128361"/>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平行四辺形 6"/>
          <p:cNvSpPr/>
          <p:nvPr userDrawn="1"/>
        </p:nvSpPr>
        <p:spPr>
          <a:xfrm flipV="1">
            <a:off x="411927" y="3479356"/>
            <a:ext cx="11392747" cy="871703"/>
          </a:xfrm>
          <a:custGeom>
            <a:avLst/>
            <a:gdLst/>
            <a:ahLst/>
            <a:cxnLst/>
            <a:rect l="l" t="t" r="r" b="b"/>
            <a:pathLst>
              <a:path w="17087638" h="1307555">
                <a:moveTo>
                  <a:pt x="9617912" y="0"/>
                </a:moveTo>
                <a:lnTo>
                  <a:pt x="9617912" y="2410"/>
                </a:lnTo>
                <a:lnTo>
                  <a:pt x="17087638" y="2410"/>
                </a:lnTo>
                <a:lnTo>
                  <a:pt x="17087638" y="1307555"/>
                </a:lnTo>
                <a:lnTo>
                  <a:pt x="10542728" y="1307555"/>
                </a:lnTo>
                <a:lnTo>
                  <a:pt x="9614737" y="1307555"/>
                </a:lnTo>
                <a:lnTo>
                  <a:pt x="0" y="1307555"/>
                </a:lnTo>
                <a:lnTo>
                  <a:pt x="182937" y="1128361"/>
                </a:lnTo>
                <a:lnTo>
                  <a:pt x="7376830" y="1128361"/>
                </a:lnTo>
                <a:close/>
              </a:path>
            </a:pathLst>
          </a:cu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平行四辺形 5"/>
          <p:cNvSpPr/>
          <p:nvPr userDrawn="1"/>
        </p:nvSpPr>
        <p:spPr>
          <a:xfrm flipV="1">
            <a:off x="568459" y="3639085"/>
            <a:ext cx="11236215" cy="1624523"/>
          </a:xfrm>
          <a:custGeom>
            <a:avLst/>
            <a:gdLst/>
            <a:ahLst/>
            <a:cxnLst/>
            <a:rect l="l" t="t" r="r" b="b"/>
            <a:pathLst>
              <a:path w="16852860" h="2436785">
                <a:moveTo>
                  <a:pt x="9379959" y="0"/>
                </a:moveTo>
                <a:lnTo>
                  <a:pt x="16852860" y="0"/>
                </a:lnTo>
                <a:lnTo>
                  <a:pt x="16852860" y="1305145"/>
                </a:lnTo>
                <a:lnTo>
                  <a:pt x="9387867" y="1305145"/>
                </a:lnTo>
                <a:lnTo>
                  <a:pt x="7129947" y="2436785"/>
                </a:lnTo>
                <a:lnTo>
                  <a:pt x="7029666" y="2436784"/>
                </a:lnTo>
                <a:lnTo>
                  <a:pt x="7029665" y="2436783"/>
                </a:lnTo>
                <a:lnTo>
                  <a:pt x="0" y="2436783"/>
                </a:lnTo>
                <a:lnTo>
                  <a:pt x="182937" y="2257589"/>
                </a:lnTo>
                <a:lnTo>
                  <a:pt x="7113947" y="2257589"/>
                </a:lnTo>
                <a:lnTo>
                  <a:pt x="9379959" y="8624"/>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6" name="図プレースホルダー 7"/>
          <p:cNvSpPr>
            <a:spLocks noGrp="1"/>
          </p:cNvSpPr>
          <p:nvPr>
            <p:ph type="pic" sz="quarter" idx="16" hasCustomPrompt="1"/>
          </p:nvPr>
        </p:nvSpPr>
        <p:spPr>
          <a:xfrm>
            <a:off x="6966172" y="1835403"/>
            <a:ext cx="528902" cy="528856"/>
          </a:xfrm>
        </p:spPr>
        <p:txBody>
          <a:bodyPr>
            <a:normAutofit/>
          </a:bodyPr>
          <a:lstStyle>
            <a:lvl1pPr>
              <a:defRPr sz="1067"/>
            </a:lvl1pPr>
          </a:lstStyle>
          <a:p>
            <a:r>
              <a:rPr kumimoji="1" lang="en-US" altLang="ja-JP" smtClean="0"/>
              <a:t>ICON</a:t>
            </a:r>
            <a:endParaRPr kumimoji="1" lang="ja-JP" altLang="en-US"/>
          </a:p>
        </p:txBody>
      </p:sp>
      <p:sp>
        <p:nvSpPr>
          <p:cNvPr id="17" name="図プレースホルダー 7"/>
          <p:cNvSpPr>
            <a:spLocks noGrp="1"/>
          </p:cNvSpPr>
          <p:nvPr>
            <p:ph type="pic" sz="quarter" idx="17" hasCustomPrompt="1"/>
          </p:nvPr>
        </p:nvSpPr>
        <p:spPr>
          <a:xfrm>
            <a:off x="6966172" y="2736643"/>
            <a:ext cx="528902" cy="528856"/>
          </a:xfrm>
        </p:spPr>
        <p:txBody>
          <a:bodyPr>
            <a:normAutofit/>
          </a:bodyPr>
          <a:lstStyle>
            <a:lvl1pPr>
              <a:defRPr sz="1067"/>
            </a:lvl1pPr>
          </a:lstStyle>
          <a:p>
            <a:r>
              <a:rPr kumimoji="1" lang="en-US" altLang="ja-JP" smtClean="0"/>
              <a:t>ICON</a:t>
            </a:r>
            <a:endParaRPr kumimoji="1" lang="ja-JP" altLang="en-US"/>
          </a:p>
        </p:txBody>
      </p:sp>
      <p:sp>
        <p:nvSpPr>
          <p:cNvPr id="18" name="図プレースホルダー 7"/>
          <p:cNvSpPr>
            <a:spLocks noGrp="1"/>
          </p:cNvSpPr>
          <p:nvPr>
            <p:ph type="pic" sz="quarter" idx="18" hasCustomPrompt="1"/>
          </p:nvPr>
        </p:nvSpPr>
        <p:spPr>
          <a:xfrm>
            <a:off x="6966172" y="3637883"/>
            <a:ext cx="528902" cy="528856"/>
          </a:xfrm>
        </p:spPr>
        <p:txBody>
          <a:bodyPr>
            <a:normAutofit/>
          </a:bodyPr>
          <a:lstStyle>
            <a:lvl1pPr>
              <a:defRPr sz="1067"/>
            </a:lvl1pPr>
          </a:lstStyle>
          <a:p>
            <a:r>
              <a:rPr kumimoji="1" lang="en-US" altLang="ja-JP" smtClean="0"/>
              <a:t>ICON</a:t>
            </a:r>
            <a:endParaRPr kumimoji="1" lang="ja-JP" altLang="en-US"/>
          </a:p>
        </p:txBody>
      </p:sp>
      <p:sp>
        <p:nvSpPr>
          <p:cNvPr id="19" name="図プレースホルダー 7"/>
          <p:cNvSpPr>
            <a:spLocks noGrp="1"/>
          </p:cNvSpPr>
          <p:nvPr>
            <p:ph type="pic" sz="quarter" idx="19" hasCustomPrompt="1"/>
          </p:nvPr>
        </p:nvSpPr>
        <p:spPr>
          <a:xfrm>
            <a:off x="6966172" y="4539123"/>
            <a:ext cx="528902" cy="528856"/>
          </a:xfrm>
        </p:spPr>
        <p:txBody>
          <a:bodyPr>
            <a:normAutofit/>
          </a:bodyPr>
          <a:lstStyle>
            <a:lvl1pPr>
              <a:defRPr sz="1067"/>
            </a:lvl1pPr>
          </a:lstStyle>
          <a:p>
            <a:r>
              <a:rPr kumimoji="1" lang="en-US" altLang="ja-JP" smtClean="0"/>
              <a:t>ICON</a:t>
            </a:r>
            <a:endParaRPr kumimoji="1" lang="ja-JP" altLang="en-US"/>
          </a:p>
        </p:txBody>
      </p:sp>
      <p:sp>
        <p:nvSpPr>
          <p:cNvPr id="20" name="テキスト プレースホルダー 11"/>
          <p:cNvSpPr>
            <a:spLocks noGrp="1"/>
          </p:cNvSpPr>
          <p:nvPr>
            <p:ph type="body" sz="quarter" idx="31" hasCustomPrompt="1"/>
          </p:nvPr>
        </p:nvSpPr>
        <p:spPr>
          <a:xfrm>
            <a:off x="7544749" y="1710765"/>
            <a:ext cx="3982326" cy="788131"/>
          </a:xfrm>
        </p:spPr>
        <p:txBody>
          <a:bodyPr anchor="ctr">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32" hasCustomPrompt="1"/>
          </p:nvPr>
        </p:nvSpPr>
        <p:spPr>
          <a:xfrm>
            <a:off x="7544749" y="2623507"/>
            <a:ext cx="3982326" cy="788131"/>
          </a:xfrm>
        </p:spPr>
        <p:txBody>
          <a:bodyPr anchor="ctr">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33" hasCustomPrompt="1"/>
          </p:nvPr>
        </p:nvSpPr>
        <p:spPr>
          <a:xfrm>
            <a:off x="7544749" y="3532120"/>
            <a:ext cx="3982326" cy="788131"/>
          </a:xfrm>
        </p:spPr>
        <p:txBody>
          <a:bodyPr anchor="ctr">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34" hasCustomPrompt="1"/>
          </p:nvPr>
        </p:nvSpPr>
        <p:spPr>
          <a:xfrm>
            <a:off x="7544749" y="4441069"/>
            <a:ext cx="3982326" cy="788131"/>
          </a:xfrm>
        </p:spPr>
        <p:txBody>
          <a:bodyPr anchor="ctr">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24" name="テキスト プレースホルダー 11"/>
          <p:cNvSpPr>
            <a:spLocks noGrp="1"/>
          </p:cNvSpPr>
          <p:nvPr>
            <p:ph type="body" sz="quarter" idx="14" hasCustomPrompt="1"/>
          </p:nvPr>
        </p:nvSpPr>
        <p:spPr>
          <a:xfrm>
            <a:off x="694931" y="1659258"/>
            <a:ext cx="4560902" cy="1475429"/>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15" hasCustomPrompt="1"/>
          </p:nvPr>
        </p:nvSpPr>
        <p:spPr>
          <a:xfrm>
            <a:off x="694931" y="3856004"/>
            <a:ext cx="4560902" cy="1703233"/>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32836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250"/>
                            </p:stCondLst>
                            <p:childTnLst>
                              <p:par>
                                <p:cTn id="16" presetID="22" presetClass="entr" presetSubtype="8" fill="hold" grpId="0" nodeType="afterEffect">
                                  <p:stCondLst>
                                    <p:cond delay="25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xEl>
                                              <p:pRg st="0" end="0"/>
                                            </p:txEl>
                                          </p:spTgt>
                                        </p:tgtEl>
                                        <p:attrNameLst>
                                          <p:attrName>style.visibility</p:attrName>
                                        </p:attrNameLst>
                                      </p:cBhvr>
                                      <p:to>
                                        <p:strVal val="visible"/>
                                      </p:to>
                                    </p:set>
                                    <p:animEffect transition="in" filter="fade">
                                      <p:cBhvr>
                                        <p:cTn id="25" dur="500"/>
                                        <p:tgtEl>
                                          <p:spTgt spid="21">
                                            <p:txEl>
                                              <p:pRg st="0" end="0"/>
                                            </p:txEl>
                                          </p:spTgt>
                                        </p:tgtEl>
                                      </p:cBhvr>
                                    </p:animEffect>
                                  </p:childTnLst>
                                </p:cTn>
                              </p:par>
                            </p:childTnLst>
                          </p:cTn>
                        </p:par>
                        <p:par>
                          <p:cTn id="26" fill="hold">
                            <p:stCondLst>
                              <p:cond delay="2500"/>
                            </p:stCondLst>
                            <p:childTnLst>
                              <p:par>
                                <p:cTn id="27" presetID="22" presetClass="entr" presetSubtype="8" fill="hold" grpId="0" nodeType="after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325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xEl>
                                              <p:pRg st="0" end="0"/>
                                            </p:txEl>
                                          </p:spTgt>
                                        </p:tgtEl>
                                        <p:attrNameLst>
                                          <p:attrName>style.visibility</p:attrName>
                                        </p:attrNameLst>
                                      </p:cBhvr>
                                      <p:to>
                                        <p:strVal val="visible"/>
                                      </p:to>
                                    </p:set>
                                    <p:animEffect transition="in" filter="fade">
                                      <p:cBhvr>
                                        <p:cTn id="36" dur="500"/>
                                        <p:tgtEl>
                                          <p:spTgt spid="22">
                                            <p:txEl>
                                              <p:pRg st="0" end="0"/>
                                            </p:txEl>
                                          </p:spTgt>
                                        </p:tgtEl>
                                      </p:cBhvr>
                                    </p:animEffect>
                                  </p:childTnLst>
                                </p:cTn>
                              </p:par>
                            </p:childTnLst>
                          </p:cTn>
                        </p:par>
                        <p:par>
                          <p:cTn id="37" fill="hold">
                            <p:stCondLst>
                              <p:cond delay="3750"/>
                            </p:stCondLst>
                            <p:childTnLst>
                              <p:par>
                                <p:cTn id="38" presetID="22" presetClass="entr" presetSubtype="8" fill="hold" grpId="0" nodeType="afterEffect">
                                  <p:stCondLst>
                                    <p:cond delay="25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500"/>
                                        <p:tgtEl>
                                          <p:spTgt spid="12"/>
                                        </p:tgtEl>
                                      </p:cBhvr>
                                    </p:animEffect>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
                                            <p:txEl>
                                              <p:pRg st="0" end="0"/>
                                            </p:txEl>
                                          </p:spTgt>
                                        </p:tgtEl>
                                        <p:attrNameLst>
                                          <p:attrName>style.visibility</p:attrName>
                                        </p:attrNameLst>
                                      </p:cBhvr>
                                      <p:to>
                                        <p:strVal val="visible"/>
                                      </p:to>
                                    </p:set>
                                    <p:animEffect transition="in" filter="fade">
                                      <p:cBhvr>
                                        <p:cTn id="47" dur="500"/>
                                        <p:tgtEl>
                                          <p:spTgt spid="23">
                                            <p:txEl>
                                              <p:pRg st="0" end="0"/>
                                            </p:txEl>
                                          </p:spTgt>
                                        </p:tgtEl>
                                      </p:cBhvr>
                                    </p:animEffect>
                                  </p:childTnLst>
                                </p:cTn>
                              </p:par>
                            </p:childTnLst>
                          </p:cTn>
                        </p:par>
                        <p:par>
                          <p:cTn id="48" fill="hold">
                            <p:stCondLst>
                              <p:cond delay="5000"/>
                            </p:stCondLst>
                            <p:childTnLst>
                              <p:par>
                                <p:cTn id="49" presetID="2" presetClass="entr" presetSubtype="8" decel="100000" fill="hold" grpId="0" nodeType="afterEffect">
                                  <p:stCondLst>
                                    <p:cond delay="0"/>
                                  </p:stCondLst>
                                  <p:iterate type="wd">
                                    <p:tmPct val="10000"/>
                                  </p:iterate>
                                  <p:childTnLst>
                                    <p:set>
                                      <p:cBhvr>
                                        <p:cTn id="50" dur="1" fill="hold">
                                          <p:stCondLst>
                                            <p:cond delay="0"/>
                                          </p:stCondLst>
                                        </p:cTn>
                                        <p:tgtEl>
                                          <p:spTgt spid="24">
                                            <p:txEl>
                                              <p:pRg st="0" end="0"/>
                                            </p:txEl>
                                          </p:spTgt>
                                        </p:tgtEl>
                                        <p:attrNameLst>
                                          <p:attrName>style.visibility</p:attrName>
                                        </p:attrNameLst>
                                      </p:cBhvr>
                                      <p:to>
                                        <p:strVal val="visible"/>
                                      </p:to>
                                    </p:set>
                                    <p:anim calcmode="lin" valueType="num">
                                      <p:cBhvr additive="base">
                                        <p:cTn id="5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5550"/>
                            </p:stCondLst>
                            <p:childTnLst>
                              <p:par>
                                <p:cTn id="54" presetID="2" presetClass="entr" presetSubtype="8" decel="100000" fill="hold" grpId="0" nodeType="after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 calcmode="lin" valueType="num">
                                      <p:cBhvr additive="base">
                                        <p:cTn id="56"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2" grpId="0" animBg="1"/>
      <p:bldP spid="16" grpId="0"/>
      <p:bldP spid="17" grpId="0"/>
      <p:bldP spid="18" grpId="0"/>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tep">
    <p:spTree>
      <p:nvGrpSpPr>
        <p:cNvPr id="1" name=""/>
        <p:cNvGrpSpPr/>
        <p:nvPr/>
      </p:nvGrpSpPr>
      <p:grpSpPr>
        <a:xfrm>
          <a:off x="0" y="0"/>
          <a:ext cx="0" cy="0"/>
          <a:chOff x="0" y="0"/>
          <a:chExt cx="0" cy="0"/>
        </a:xfrm>
      </p:grpSpPr>
      <p:cxnSp>
        <p:nvCxnSpPr>
          <p:cNvPr id="33" name="直線コネクタ 32"/>
          <p:cNvCxnSpPr/>
          <p:nvPr userDrawn="1"/>
        </p:nvCxnSpPr>
        <p:spPr>
          <a:xfrm flipH="1">
            <a:off x="4796" y="5087803"/>
            <a:ext cx="6173516"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正方形/長方形 5"/>
          <p:cNvSpPr/>
          <p:nvPr userDrawn="1"/>
        </p:nvSpPr>
        <p:spPr>
          <a:xfrm rot="18000000">
            <a:off x="5095042" y="5698839"/>
            <a:ext cx="1961707" cy="965144"/>
          </a:xfrm>
          <a:custGeom>
            <a:avLst/>
            <a:gdLst/>
            <a:ahLst/>
            <a:cxnLst/>
            <a:rect l="l" t="t" r="r" b="b"/>
            <a:pathLst>
              <a:path w="2942561" h="1447590">
                <a:moveTo>
                  <a:pt x="2942561" y="0"/>
                </a:moveTo>
                <a:lnTo>
                  <a:pt x="2942561" y="1447590"/>
                </a:lnTo>
                <a:lnTo>
                  <a:pt x="2024614" y="1447590"/>
                </a:lnTo>
                <a:cubicBezTo>
                  <a:pt x="1725966" y="1164530"/>
                  <a:pt x="1322349" y="991867"/>
                  <a:pt x="878406" y="991867"/>
                </a:cubicBezTo>
                <a:cubicBezTo>
                  <a:pt x="741840" y="991867"/>
                  <a:pt x="609089" y="1008206"/>
                  <a:pt x="482485" y="1040920"/>
                </a:cubicBezTo>
                <a:lnTo>
                  <a:pt x="0" y="205230"/>
                </a:lnTo>
                <a:cubicBezTo>
                  <a:pt x="254597" y="364578"/>
                  <a:pt x="555858" y="455722"/>
                  <a:pt x="878406" y="455722"/>
                </a:cubicBezTo>
                <a:cubicBezTo>
                  <a:pt x="1322350" y="455722"/>
                  <a:pt x="1725965" y="283060"/>
                  <a:pt x="2024613" y="0"/>
                </a:cubicBezTo>
                <a:close/>
              </a:path>
            </a:pathLst>
          </a:cu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正方形/長方形 5"/>
          <p:cNvSpPr/>
          <p:nvPr userDrawn="1"/>
        </p:nvSpPr>
        <p:spPr>
          <a:xfrm rot="8100000">
            <a:off x="4694779" y="2603621"/>
            <a:ext cx="1913441" cy="670889"/>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正方形/長方形 5"/>
          <p:cNvSpPr/>
          <p:nvPr userDrawn="1"/>
        </p:nvSpPr>
        <p:spPr>
          <a:xfrm rot="2864116">
            <a:off x="4935235" y="1342476"/>
            <a:ext cx="1601341" cy="561558"/>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 name="円/楕円 1"/>
          <p:cNvSpPr/>
          <p:nvPr userDrawn="1"/>
        </p:nvSpPr>
        <p:spPr>
          <a:xfrm>
            <a:off x="5762274" y="1687964"/>
            <a:ext cx="1150848" cy="1150748"/>
          </a:xfrm>
          <a:prstGeom prst="ellipse">
            <a:avLst/>
          </a:prstGeom>
          <a:solidFill>
            <a:schemeClr val="bg1">
              <a:lumMod val="95000"/>
            </a:schemeClr>
          </a:solidFill>
          <a:ln w="127000" cmpd="sng">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5" name="円/楕円 4"/>
          <p:cNvSpPr/>
          <p:nvPr userDrawn="1"/>
        </p:nvSpPr>
        <p:spPr>
          <a:xfrm>
            <a:off x="4668483" y="549698"/>
            <a:ext cx="983015" cy="982930"/>
          </a:xfrm>
          <a:prstGeom prst="ellipse">
            <a:avLst/>
          </a:prstGeom>
          <a:solidFill>
            <a:schemeClr val="bg1">
              <a:lumMod val="95000"/>
            </a:schemeClr>
          </a:solidFill>
          <a:ln w="127000" cmpd="sng">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正方形/長方形 5"/>
          <p:cNvSpPr/>
          <p:nvPr userDrawn="1"/>
        </p:nvSpPr>
        <p:spPr>
          <a:xfrm rot="2700000">
            <a:off x="4577804" y="4085865"/>
            <a:ext cx="2165379" cy="759355"/>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円/楕円 10"/>
          <p:cNvSpPr/>
          <p:nvPr userDrawn="1"/>
        </p:nvSpPr>
        <p:spPr>
          <a:xfrm>
            <a:off x="4205574" y="3009688"/>
            <a:ext cx="1319048" cy="1318934"/>
          </a:xfrm>
          <a:prstGeom prst="ellipse">
            <a:avLst/>
          </a:prstGeom>
          <a:solidFill>
            <a:schemeClr val="bg1">
              <a:lumMod val="95000"/>
            </a:schemeClr>
          </a:solidFill>
          <a:ln w="127000" cmpd="sng">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円/楕円 11"/>
          <p:cNvSpPr/>
          <p:nvPr userDrawn="1"/>
        </p:nvSpPr>
        <p:spPr>
          <a:xfrm>
            <a:off x="5774941" y="4584510"/>
            <a:ext cx="1553544" cy="1553409"/>
          </a:xfrm>
          <a:prstGeom prst="ellipse">
            <a:avLst/>
          </a:prstGeom>
          <a:solidFill>
            <a:schemeClr val="bg1">
              <a:lumMod val="95000"/>
            </a:schemeClr>
          </a:solidFill>
          <a:ln w="1270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フッター プレースホルダー 2"/>
          <p:cNvSpPr>
            <a:spLocks noGrp="1"/>
          </p:cNvSpPr>
          <p:nvPr userDrawn="1">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userDrawn="1">
            <p:ph type="sldNum" sz="quarter" idx="11"/>
          </p:nvPr>
        </p:nvSpPr>
        <p:spPr/>
        <p:txBody>
          <a:bodyPr/>
          <a:lstStyle/>
          <a:p>
            <a:fld id="{387164BF-D67A-46C0-81D2-5BAF67C00C80}" type="slidenum">
              <a:rPr lang="en-US" smtClean="0"/>
              <a:pPr/>
              <a:t>‹#›</a:t>
            </a:fld>
            <a:endParaRPr lang="en-US"/>
          </a:p>
        </p:txBody>
      </p:sp>
      <p:sp>
        <p:nvSpPr>
          <p:cNvPr id="17" name="円弧 16"/>
          <p:cNvSpPr/>
          <p:nvPr userDrawn="1"/>
        </p:nvSpPr>
        <p:spPr>
          <a:xfrm rot="2700000">
            <a:off x="5731023" y="1603208"/>
            <a:ext cx="1320146" cy="1320261"/>
          </a:xfrm>
          <a:prstGeom prst="arc">
            <a:avLst>
              <a:gd name="adj1" fmla="val 16200000"/>
              <a:gd name="adj2" fmla="val 20392033"/>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sp>
        <p:nvSpPr>
          <p:cNvPr id="18" name="円弧 17"/>
          <p:cNvSpPr/>
          <p:nvPr userDrawn="1"/>
        </p:nvSpPr>
        <p:spPr>
          <a:xfrm rot="2700000">
            <a:off x="4548985" y="418576"/>
            <a:ext cx="1255357" cy="1255466"/>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sp>
        <p:nvSpPr>
          <p:cNvPr id="19" name="円弧 18"/>
          <p:cNvSpPr/>
          <p:nvPr userDrawn="1"/>
        </p:nvSpPr>
        <p:spPr>
          <a:xfrm rot="2700000">
            <a:off x="5638678" y="4446504"/>
            <a:ext cx="1844059" cy="1844219"/>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sp>
        <p:nvSpPr>
          <p:cNvPr id="20" name="円弧 19"/>
          <p:cNvSpPr/>
          <p:nvPr userDrawn="1"/>
        </p:nvSpPr>
        <p:spPr>
          <a:xfrm rot="2700000">
            <a:off x="4084944" y="2874062"/>
            <a:ext cx="1590048" cy="1590186"/>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cxnSp>
        <p:nvCxnSpPr>
          <p:cNvPr id="22" name="直線コネクタ 21"/>
          <p:cNvCxnSpPr/>
          <p:nvPr userDrawn="1"/>
        </p:nvCxnSpPr>
        <p:spPr>
          <a:xfrm>
            <a:off x="5614323" y="579701"/>
            <a:ext cx="1080288"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userDrawn="1"/>
        </p:nvCxnSpPr>
        <p:spPr>
          <a:xfrm>
            <a:off x="6865576" y="1779834"/>
            <a:ext cx="560399"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userDrawn="1"/>
        </p:nvCxnSpPr>
        <p:spPr>
          <a:xfrm>
            <a:off x="5457530" y="3099981"/>
            <a:ext cx="1688245"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userDrawn="1"/>
        </p:nvCxnSpPr>
        <p:spPr>
          <a:xfrm>
            <a:off x="7234643" y="4690157"/>
            <a:ext cx="315062"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sp>
        <p:nvSpPr>
          <p:cNvPr id="30" name="テキスト プレースホルダー 11"/>
          <p:cNvSpPr>
            <a:spLocks noGrp="1"/>
          </p:cNvSpPr>
          <p:nvPr userDrawn="1">
            <p:ph type="body" sz="quarter" idx="26" hasCustomPrompt="1"/>
          </p:nvPr>
        </p:nvSpPr>
        <p:spPr>
          <a:xfrm>
            <a:off x="6726125" y="218644"/>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31" name="テキスト プレースホルダー 11"/>
          <p:cNvSpPr>
            <a:spLocks noGrp="1"/>
          </p:cNvSpPr>
          <p:nvPr userDrawn="1">
            <p:ph type="body" sz="quarter" idx="28" hasCustomPrompt="1"/>
          </p:nvPr>
        </p:nvSpPr>
        <p:spPr>
          <a:xfrm>
            <a:off x="6726125" y="698697"/>
            <a:ext cx="4110813" cy="690077"/>
          </a:xfrm>
        </p:spPr>
        <p:txBody>
          <a:bodyPr anchor="t">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32" name="テキスト プレースホルダー 11"/>
          <p:cNvSpPr>
            <a:spLocks noGrp="1"/>
          </p:cNvSpPr>
          <p:nvPr userDrawn="1">
            <p:ph type="body" sz="quarter" idx="14" hasCustomPrompt="1"/>
          </p:nvPr>
        </p:nvSpPr>
        <p:spPr>
          <a:xfrm>
            <a:off x="391080" y="3612374"/>
            <a:ext cx="4020796" cy="1475429"/>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35" name="テキスト プレースホルダー 11"/>
          <p:cNvSpPr>
            <a:spLocks noGrp="1"/>
          </p:cNvSpPr>
          <p:nvPr userDrawn="1">
            <p:ph type="body" sz="quarter" idx="15" hasCustomPrompt="1"/>
          </p:nvPr>
        </p:nvSpPr>
        <p:spPr>
          <a:xfrm>
            <a:off x="413758" y="5117644"/>
            <a:ext cx="4932093" cy="1311690"/>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
        <p:nvSpPr>
          <p:cNvPr id="36" name="テキスト プレースホルダー 11"/>
          <p:cNvSpPr>
            <a:spLocks noGrp="1"/>
          </p:cNvSpPr>
          <p:nvPr userDrawn="1">
            <p:ph type="body" sz="quarter" idx="29" hasCustomPrompt="1"/>
          </p:nvPr>
        </p:nvSpPr>
        <p:spPr>
          <a:xfrm>
            <a:off x="7446267" y="1418777"/>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37" name="テキスト プレースホルダー 11"/>
          <p:cNvSpPr>
            <a:spLocks noGrp="1"/>
          </p:cNvSpPr>
          <p:nvPr userDrawn="1">
            <p:ph type="body" sz="quarter" idx="30" hasCustomPrompt="1"/>
          </p:nvPr>
        </p:nvSpPr>
        <p:spPr>
          <a:xfrm>
            <a:off x="7446267" y="1898830"/>
            <a:ext cx="4080807" cy="690077"/>
          </a:xfrm>
        </p:spPr>
        <p:txBody>
          <a:bodyPr anchor="t">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39" name="テキスト プレースホルダー 11"/>
          <p:cNvSpPr>
            <a:spLocks noGrp="1"/>
          </p:cNvSpPr>
          <p:nvPr userDrawn="1">
            <p:ph type="body" sz="quarter" idx="31" hasCustomPrompt="1"/>
          </p:nvPr>
        </p:nvSpPr>
        <p:spPr>
          <a:xfrm>
            <a:off x="7176214" y="2738924"/>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40" name="テキスト プレースホルダー 11"/>
          <p:cNvSpPr>
            <a:spLocks noGrp="1"/>
          </p:cNvSpPr>
          <p:nvPr userDrawn="1">
            <p:ph type="body" sz="quarter" idx="32" hasCustomPrompt="1"/>
          </p:nvPr>
        </p:nvSpPr>
        <p:spPr>
          <a:xfrm>
            <a:off x="7176214" y="3218977"/>
            <a:ext cx="4080807" cy="690077"/>
          </a:xfrm>
        </p:spPr>
        <p:txBody>
          <a:bodyPr anchor="t">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43" name="テキスト プレースホルダー 11"/>
          <p:cNvSpPr>
            <a:spLocks noGrp="1"/>
          </p:cNvSpPr>
          <p:nvPr userDrawn="1">
            <p:ph type="body" sz="quarter" idx="33" hasCustomPrompt="1"/>
          </p:nvPr>
        </p:nvSpPr>
        <p:spPr>
          <a:xfrm>
            <a:off x="7626303" y="4329101"/>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smtClean="0"/>
              <a:t>TEXT HERE</a:t>
            </a:r>
            <a:endParaRPr lang="en-US" dirty="0"/>
          </a:p>
        </p:txBody>
      </p:sp>
      <p:sp>
        <p:nvSpPr>
          <p:cNvPr id="44" name="テキスト プレースホルダー 11"/>
          <p:cNvSpPr>
            <a:spLocks noGrp="1"/>
          </p:cNvSpPr>
          <p:nvPr userDrawn="1">
            <p:ph type="body" sz="quarter" idx="34" hasCustomPrompt="1"/>
          </p:nvPr>
        </p:nvSpPr>
        <p:spPr>
          <a:xfrm>
            <a:off x="7626303" y="4809154"/>
            <a:ext cx="4080807" cy="690077"/>
          </a:xfrm>
        </p:spPr>
        <p:txBody>
          <a:bodyPr anchor="t">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46" name="図プレースホルダー 7"/>
          <p:cNvSpPr>
            <a:spLocks noGrp="1"/>
          </p:cNvSpPr>
          <p:nvPr userDrawn="1">
            <p:ph type="pic" sz="quarter" idx="16" hasCustomPrompt="1"/>
          </p:nvPr>
        </p:nvSpPr>
        <p:spPr>
          <a:xfrm>
            <a:off x="4930546" y="788707"/>
            <a:ext cx="475317" cy="475276"/>
          </a:xfrm>
        </p:spPr>
        <p:txBody>
          <a:bodyPr>
            <a:normAutofit/>
          </a:bodyPr>
          <a:lstStyle>
            <a:lvl1pPr>
              <a:defRPr sz="1067"/>
            </a:lvl1pPr>
          </a:lstStyle>
          <a:p>
            <a:r>
              <a:rPr kumimoji="1" lang="en-US" altLang="ja-JP" smtClean="0"/>
              <a:t>ICON</a:t>
            </a:r>
            <a:endParaRPr kumimoji="1" lang="ja-JP" altLang="en-US"/>
          </a:p>
        </p:txBody>
      </p:sp>
      <p:sp>
        <p:nvSpPr>
          <p:cNvPr id="48" name="図プレースホルダー 7"/>
          <p:cNvSpPr>
            <a:spLocks noGrp="1"/>
          </p:cNvSpPr>
          <p:nvPr userDrawn="1">
            <p:ph type="pic" sz="quarter" idx="35" hasCustomPrompt="1"/>
          </p:nvPr>
        </p:nvSpPr>
        <p:spPr>
          <a:xfrm>
            <a:off x="6059992" y="1985656"/>
            <a:ext cx="555411" cy="555363"/>
          </a:xfrm>
        </p:spPr>
        <p:txBody>
          <a:bodyPr>
            <a:normAutofit/>
          </a:bodyPr>
          <a:lstStyle>
            <a:lvl1pPr>
              <a:defRPr sz="1067"/>
            </a:lvl1pPr>
          </a:lstStyle>
          <a:p>
            <a:r>
              <a:rPr kumimoji="1" lang="en-US" altLang="ja-JP" smtClean="0"/>
              <a:t>ICON</a:t>
            </a:r>
            <a:endParaRPr kumimoji="1" lang="ja-JP" altLang="en-US"/>
          </a:p>
        </p:txBody>
      </p:sp>
      <p:sp>
        <p:nvSpPr>
          <p:cNvPr id="49" name="図プレースホルダー 7"/>
          <p:cNvSpPr>
            <a:spLocks noGrp="1"/>
          </p:cNvSpPr>
          <p:nvPr userDrawn="1">
            <p:ph type="pic" sz="quarter" idx="36" hasCustomPrompt="1"/>
          </p:nvPr>
        </p:nvSpPr>
        <p:spPr>
          <a:xfrm>
            <a:off x="4522571" y="3325871"/>
            <a:ext cx="673251" cy="673193"/>
          </a:xfrm>
        </p:spPr>
        <p:txBody>
          <a:bodyPr>
            <a:normAutofit/>
          </a:bodyPr>
          <a:lstStyle>
            <a:lvl1pPr>
              <a:defRPr sz="1067"/>
            </a:lvl1pPr>
          </a:lstStyle>
          <a:p>
            <a:r>
              <a:rPr kumimoji="1" lang="en-US" altLang="ja-JP" smtClean="0"/>
              <a:t>ICON</a:t>
            </a:r>
            <a:endParaRPr kumimoji="1" lang="ja-JP" altLang="en-US"/>
          </a:p>
        </p:txBody>
      </p:sp>
      <p:sp>
        <p:nvSpPr>
          <p:cNvPr id="50" name="図プレースホルダー 7"/>
          <p:cNvSpPr>
            <a:spLocks noGrp="1"/>
          </p:cNvSpPr>
          <p:nvPr userDrawn="1">
            <p:ph type="pic" sz="quarter" idx="37" hasCustomPrompt="1"/>
          </p:nvPr>
        </p:nvSpPr>
        <p:spPr>
          <a:xfrm>
            <a:off x="6126006" y="4959170"/>
            <a:ext cx="815316" cy="815245"/>
          </a:xfrm>
        </p:spPr>
        <p:txBody>
          <a:bodyPr>
            <a:normAutofit/>
          </a:bodyPr>
          <a:lstStyle>
            <a:lvl1pPr>
              <a:defRPr sz="1067"/>
            </a:lvl1pPr>
          </a:lstStyle>
          <a:p>
            <a:r>
              <a:rPr kumimoji="1" lang="en-US" altLang="ja-JP" smtClean="0"/>
              <a:t>ICON</a:t>
            </a:r>
            <a:endParaRPr kumimoji="1" lang="ja-JP" altLang="en-US"/>
          </a:p>
        </p:txBody>
      </p:sp>
    </p:spTree>
    <p:extLst>
      <p:ext uri="{BB962C8B-B14F-4D97-AF65-F5344CB8AC3E}">
        <p14:creationId xmlns:p14="http://schemas.microsoft.com/office/powerpoint/2010/main" val="423831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par>
                          <p:cTn id="12" fill="hold">
                            <p:stCondLst>
                              <p:cond delay="550"/>
                            </p:stCondLst>
                            <p:childTnLst>
                              <p:par>
                                <p:cTn id="13" presetID="2" presetClass="entr" presetSubtype="8"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0-#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05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1550"/>
                            </p:stCondLst>
                            <p:childTnLst>
                              <p:par>
                                <p:cTn id="25" presetID="22" presetClass="entr" presetSubtype="4"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par>
                          <p:cTn id="28" fill="hold">
                            <p:stCondLst>
                              <p:cond delay="2050"/>
                            </p:stCondLst>
                            <p:childTnLst>
                              <p:par>
                                <p:cTn id="29" presetID="22" presetClass="entr" presetSubtype="8"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par>
                                <p:cTn id="32" presetID="2" presetClass="entr" presetSubtype="2" decel="10000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1+#ppt_w/2"/>
                                          </p:val>
                                        </p:tav>
                                        <p:tav tm="100000">
                                          <p:val>
                                            <p:strVal val="#ppt_x"/>
                                          </p:val>
                                        </p:tav>
                                      </p:tavLst>
                                    </p:anim>
                                    <p:anim calcmode="lin" valueType="num">
                                      <p:cBhvr additive="base">
                                        <p:cTn id="35" dur="500" fill="hold"/>
                                        <p:tgtEl>
                                          <p:spTgt spid="30"/>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1+#ppt_w/2"/>
                                          </p:val>
                                        </p:tav>
                                        <p:tav tm="100000">
                                          <p:val>
                                            <p:strVal val="#ppt_x"/>
                                          </p:val>
                                        </p:tav>
                                      </p:tavLst>
                                    </p:anim>
                                    <p:anim calcmode="lin" valueType="num">
                                      <p:cBhvr additive="base">
                                        <p:cTn id="39" dur="500" fill="hold"/>
                                        <p:tgtEl>
                                          <p:spTgt spid="31"/>
                                        </p:tgtEl>
                                        <p:attrNameLst>
                                          <p:attrName>ppt_y</p:attrName>
                                        </p:attrNameLst>
                                      </p:cBhvr>
                                      <p:tavLst>
                                        <p:tav tm="0">
                                          <p:val>
                                            <p:strVal val="#ppt_y"/>
                                          </p:val>
                                        </p:tav>
                                        <p:tav tm="100000">
                                          <p:val>
                                            <p:strVal val="#ppt_y"/>
                                          </p:val>
                                        </p:tav>
                                      </p:tavLst>
                                    </p:anim>
                                  </p:childTnLst>
                                </p:cTn>
                              </p:par>
                            </p:childTnLst>
                          </p:cTn>
                        </p:par>
                        <p:par>
                          <p:cTn id="40" fill="hold">
                            <p:stCondLst>
                              <p:cond delay="2550"/>
                            </p:stCondLst>
                            <p:childTnLst>
                              <p:par>
                                <p:cTn id="41" presetID="10" presetClass="entr" presetSubtype="0" fill="hold" grpId="0" nodeType="afterEffect">
                                  <p:stCondLst>
                                    <p:cond delay="25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500"/>
                                        <p:tgtEl>
                                          <p:spTgt spid="48"/>
                                        </p:tgtEl>
                                      </p:cBhvr>
                                    </p:animEffect>
                                  </p:childTnLst>
                                </p:cTn>
                              </p:par>
                            </p:childTnLst>
                          </p:cTn>
                        </p:par>
                        <p:par>
                          <p:cTn id="47" fill="hold">
                            <p:stCondLst>
                              <p:cond delay="3300"/>
                            </p:stCondLst>
                            <p:childTnLst>
                              <p:par>
                                <p:cTn id="48" presetID="22" presetClass="entr" presetSubtype="8"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left)">
                                      <p:cBhvr>
                                        <p:cTn id="50" dur="500"/>
                                        <p:tgtEl>
                                          <p:spTgt spid="9"/>
                                        </p:tgtEl>
                                      </p:cBhvr>
                                    </p:animEffect>
                                  </p:childTnLst>
                                </p:cTn>
                              </p:par>
                            </p:childTnLst>
                          </p:cTn>
                        </p:par>
                        <p:par>
                          <p:cTn id="51" fill="hold">
                            <p:stCondLst>
                              <p:cond delay="3800"/>
                            </p:stCondLst>
                            <p:childTnLst>
                              <p:par>
                                <p:cTn id="52" presetID="22" presetClass="entr" presetSubtype="4"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down)">
                                      <p:cBhvr>
                                        <p:cTn id="54" dur="500"/>
                                        <p:tgtEl>
                                          <p:spTgt spid="17"/>
                                        </p:tgtEl>
                                      </p:cBhvr>
                                    </p:animEffect>
                                  </p:childTnLst>
                                </p:cTn>
                              </p:par>
                            </p:childTnLst>
                          </p:cTn>
                        </p:par>
                        <p:par>
                          <p:cTn id="55" fill="hold">
                            <p:stCondLst>
                              <p:cond delay="4300"/>
                            </p:stCondLst>
                            <p:childTnLst>
                              <p:par>
                                <p:cTn id="56" presetID="22" presetClass="entr" presetSubtype="8" fill="hold" nodeType="after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left)">
                                      <p:cBhvr>
                                        <p:cTn id="58" dur="500"/>
                                        <p:tgtEl>
                                          <p:spTgt spid="23"/>
                                        </p:tgtEl>
                                      </p:cBhvr>
                                    </p:animEffect>
                                  </p:childTnLst>
                                </p:cTn>
                              </p:par>
                              <p:par>
                                <p:cTn id="59" presetID="2" presetClass="entr" presetSubtype="2" decel="10000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cBhvr additive="base">
                                        <p:cTn id="61" dur="500" fill="hold"/>
                                        <p:tgtEl>
                                          <p:spTgt spid="36"/>
                                        </p:tgtEl>
                                        <p:attrNameLst>
                                          <p:attrName>ppt_x</p:attrName>
                                        </p:attrNameLst>
                                      </p:cBhvr>
                                      <p:tavLst>
                                        <p:tav tm="0">
                                          <p:val>
                                            <p:strVal val="1+#ppt_w/2"/>
                                          </p:val>
                                        </p:tav>
                                        <p:tav tm="100000">
                                          <p:val>
                                            <p:strVal val="#ppt_x"/>
                                          </p:val>
                                        </p:tav>
                                      </p:tavLst>
                                    </p:anim>
                                    <p:anim calcmode="lin" valueType="num">
                                      <p:cBhvr additive="base">
                                        <p:cTn id="62" dur="500" fill="hold"/>
                                        <p:tgtEl>
                                          <p:spTgt spid="36"/>
                                        </p:tgtEl>
                                        <p:attrNameLst>
                                          <p:attrName>ppt_y</p:attrName>
                                        </p:attrNameLst>
                                      </p:cBhvr>
                                      <p:tavLst>
                                        <p:tav tm="0">
                                          <p:val>
                                            <p:strVal val="#ppt_y"/>
                                          </p:val>
                                        </p:tav>
                                        <p:tav tm="100000">
                                          <p:val>
                                            <p:strVal val="#ppt_y"/>
                                          </p:val>
                                        </p:tav>
                                      </p:tavLst>
                                    </p:anim>
                                  </p:childTnLst>
                                </p:cTn>
                              </p:par>
                              <p:par>
                                <p:cTn id="63" presetID="2" presetClass="entr" presetSubtype="2" decel="10000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1+#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childTnLst>
                                </p:cTn>
                              </p:par>
                            </p:childTnLst>
                          </p:cTn>
                        </p:par>
                        <p:par>
                          <p:cTn id="67" fill="hold">
                            <p:stCondLst>
                              <p:cond delay="4800"/>
                            </p:stCondLst>
                            <p:childTnLst>
                              <p:par>
                                <p:cTn id="68" presetID="10" presetClass="entr" presetSubtype="0" fill="hold" grpId="0" nodeType="afterEffect">
                                  <p:stCondLst>
                                    <p:cond delay="25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500"/>
                                        <p:tgtEl>
                                          <p:spTgt spid="11"/>
                                        </p:tgtEl>
                                      </p:cBhvr>
                                    </p:animEffect>
                                  </p:childTnLst>
                                </p:cTn>
                              </p:par>
                            </p:childTnLst>
                          </p:cTn>
                        </p:par>
                        <p:par>
                          <p:cTn id="74" fill="hold">
                            <p:stCondLst>
                              <p:cond delay="5550"/>
                            </p:stCondLst>
                            <p:childTnLst>
                              <p:par>
                                <p:cTn id="75" presetID="22" presetClass="entr" presetSubtype="1" fill="hold" grpId="0" nodeType="after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up)">
                                      <p:cBhvr>
                                        <p:cTn id="77" dur="500"/>
                                        <p:tgtEl>
                                          <p:spTgt spid="10"/>
                                        </p:tgtEl>
                                      </p:cBhvr>
                                    </p:animEffect>
                                  </p:childTnLst>
                                </p:cTn>
                              </p:par>
                            </p:childTnLst>
                          </p:cTn>
                        </p:par>
                        <p:par>
                          <p:cTn id="78" fill="hold">
                            <p:stCondLst>
                              <p:cond delay="6050"/>
                            </p:stCondLst>
                            <p:childTnLst>
                              <p:par>
                                <p:cTn id="79" presetID="22" presetClass="entr" presetSubtype="4" fill="hold" grpId="0" nodeType="after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wipe(down)">
                                      <p:cBhvr>
                                        <p:cTn id="81" dur="500"/>
                                        <p:tgtEl>
                                          <p:spTgt spid="20"/>
                                        </p:tgtEl>
                                      </p:cBhvr>
                                    </p:animEffect>
                                  </p:childTnLst>
                                </p:cTn>
                              </p:par>
                            </p:childTnLst>
                          </p:cTn>
                        </p:par>
                        <p:par>
                          <p:cTn id="82" fill="hold">
                            <p:stCondLst>
                              <p:cond delay="6550"/>
                            </p:stCondLst>
                            <p:childTnLst>
                              <p:par>
                                <p:cTn id="83" presetID="22" presetClass="entr" presetSubtype="8" fill="hold" nodeType="after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ipe(left)">
                                      <p:cBhvr>
                                        <p:cTn id="85" dur="500"/>
                                        <p:tgtEl>
                                          <p:spTgt spid="24"/>
                                        </p:tgtEl>
                                      </p:cBhvr>
                                    </p:animEffect>
                                  </p:childTnLst>
                                </p:cTn>
                              </p:par>
                              <p:par>
                                <p:cTn id="86" presetID="2" presetClass="entr" presetSubtype="2" decel="10000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additive="base">
                                        <p:cTn id="88" dur="500" fill="hold"/>
                                        <p:tgtEl>
                                          <p:spTgt spid="39"/>
                                        </p:tgtEl>
                                        <p:attrNameLst>
                                          <p:attrName>ppt_x</p:attrName>
                                        </p:attrNameLst>
                                      </p:cBhvr>
                                      <p:tavLst>
                                        <p:tav tm="0">
                                          <p:val>
                                            <p:strVal val="1+#ppt_w/2"/>
                                          </p:val>
                                        </p:tav>
                                        <p:tav tm="100000">
                                          <p:val>
                                            <p:strVal val="#ppt_x"/>
                                          </p:val>
                                        </p:tav>
                                      </p:tavLst>
                                    </p:anim>
                                    <p:anim calcmode="lin" valueType="num">
                                      <p:cBhvr additive="base">
                                        <p:cTn id="89" dur="500" fill="hold"/>
                                        <p:tgtEl>
                                          <p:spTgt spid="39"/>
                                        </p:tgtEl>
                                        <p:attrNameLst>
                                          <p:attrName>ppt_y</p:attrName>
                                        </p:attrNameLst>
                                      </p:cBhvr>
                                      <p:tavLst>
                                        <p:tav tm="0">
                                          <p:val>
                                            <p:strVal val="#ppt_y"/>
                                          </p:val>
                                        </p:tav>
                                        <p:tav tm="100000">
                                          <p:val>
                                            <p:strVal val="#ppt_y"/>
                                          </p:val>
                                        </p:tav>
                                      </p:tavLst>
                                    </p:anim>
                                  </p:childTnLst>
                                </p:cTn>
                              </p:par>
                              <p:par>
                                <p:cTn id="90" presetID="2" presetClass="entr" presetSubtype="2" decel="100000" fill="hold" grpId="0" nodeType="withEffect">
                                  <p:stCondLst>
                                    <p:cond delay="0"/>
                                  </p:stCondLst>
                                  <p:childTnLst>
                                    <p:set>
                                      <p:cBhvr>
                                        <p:cTn id="91" dur="1" fill="hold">
                                          <p:stCondLst>
                                            <p:cond delay="0"/>
                                          </p:stCondLst>
                                        </p:cTn>
                                        <p:tgtEl>
                                          <p:spTgt spid="40"/>
                                        </p:tgtEl>
                                        <p:attrNameLst>
                                          <p:attrName>style.visibility</p:attrName>
                                        </p:attrNameLst>
                                      </p:cBhvr>
                                      <p:to>
                                        <p:strVal val="visible"/>
                                      </p:to>
                                    </p:set>
                                    <p:anim calcmode="lin" valueType="num">
                                      <p:cBhvr additive="base">
                                        <p:cTn id="92" dur="500" fill="hold"/>
                                        <p:tgtEl>
                                          <p:spTgt spid="40"/>
                                        </p:tgtEl>
                                        <p:attrNameLst>
                                          <p:attrName>ppt_x</p:attrName>
                                        </p:attrNameLst>
                                      </p:cBhvr>
                                      <p:tavLst>
                                        <p:tav tm="0">
                                          <p:val>
                                            <p:strVal val="1+#ppt_w/2"/>
                                          </p:val>
                                        </p:tav>
                                        <p:tav tm="100000">
                                          <p:val>
                                            <p:strVal val="#ppt_x"/>
                                          </p:val>
                                        </p:tav>
                                      </p:tavLst>
                                    </p:anim>
                                    <p:anim calcmode="lin" valueType="num">
                                      <p:cBhvr additive="base">
                                        <p:cTn id="93" dur="500" fill="hold"/>
                                        <p:tgtEl>
                                          <p:spTgt spid="40"/>
                                        </p:tgtEl>
                                        <p:attrNameLst>
                                          <p:attrName>ppt_y</p:attrName>
                                        </p:attrNameLst>
                                      </p:cBhvr>
                                      <p:tavLst>
                                        <p:tav tm="0">
                                          <p:val>
                                            <p:strVal val="#ppt_y"/>
                                          </p:val>
                                        </p:tav>
                                        <p:tav tm="100000">
                                          <p:val>
                                            <p:strVal val="#ppt_y"/>
                                          </p:val>
                                        </p:tav>
                                      </p:tavLst>
                                    </p:anim>
                                  </p:childTnLst>
                                </p:cTn>
                              </p:par>
                            </p:childTnLst>
                          </p:cTn>
                        </p:par>
                        <p:par>
                          <p:cTn id="94" fill="hold">
                            <p:stCondLst>
                              <p:cond delay="7050"/>
                            </p:stCondLst>
                            <p:childTnLst>
                              <p:par>
                                <p:cTn id="95" presetID="10" presetClass="entr" presetSubtype="0" fill="hold" grpId="0" nodeType="afterEffect">
                                  <p:stCondLst>
                                    <p:cond delay="250"/>
                                  </p:stCondLst>
                                  <p:childTnLst>
                                    <p:set>
                                      <p:cBhvr>
                                        <p:cTn id="96" dur="1" fill="hold">
                                          <p:stCondLst>
                                            <p:cond delay="0"/>
                                          </p:stCondLst>
                                        </p:cTn>
                                        <p:tgtEl>
                                          <p:spTgt spid="12"/>
                                        </p:tgtEl>
                                        <p:attrNameLst>
                                          <p:attrName>style.visibility</p:attrName>
                                        </p:attrNameLst>
                                      </p:cBhvr>
                                      <p:to>
                                        <p:strVal val="visible"/>
                                      </p:to>
                                    </p:set>
                                    <p:animEffect transition="in" filter="fade">
                                      <p:cBhvr>
                                        <p:cTn id="97" dur="500"/>
                                        <p:tgtEl>
                                          <p:spTgt spid="1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500"/>
                                        <p:tgtEl>
                                          <p:spTgt spid="50"/>
                                        </p:tgtEl>
                                      </p:cBhvr>
                                    </p:animEffect>
                                  </p:childTnLst>
                                </p:cTn>
                              </p:par>
                            </p:childTnLst>
                          </p:cTn>
                        </p:par>
                        <p:par>
                          <p:cTn id="101" fill="hold">
                            <p:stCondLst>
                              <p:cond delay="7800"/>
                            </p:stCondLst>
                            <p:childTnLst>
                              <p:par>
                                <p:cTn id="102" presetID="22" presetClass="entr" presetSubtype="8" fill="hold" grpId="0" nodeType="after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wipe(left)">
                                      <p:cBhvr>
                                        <p:cTn id="104" dur="500"/>
                                        <p:tgtEl>
                                          <p:spTgt spid="6"/>
                                        </p:tgtEl>
                                      </p:cBhvr>
                                    </p:animEffect>
                                  </p:childTnLst>
                                </p:cTn>
                              </p:par>
                            </p:childTnLst>
                          </p:cTn>
                        </p:par>
                        <p:par>
                          <p:cTn id="105" fill="hold">
                            <p:stCondLst>
                              <p:cond delay="8300"/>
                            </p:stCondLst>
                            <p:childTnLst>
                              <p:par>
                                <p:cTn id="106" presetID="22" presetClass="entr" presetSubtype="4" fill="hold" grpId="0" nodeType="after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wipe(down)">
                                      <p:cBhvr>
                                        <p:cTn id="108" dur="500"/>
                                        <p:tgtEl>
                                          <p:spTgt spid="19"/>
                                        </p:tgtEl>
                                      </p:cBhvr>
                                    </p:animEffect>
                                  </p:childTnLst>
                                </p:cTn>
                              </p:par>
                            </p:childTnLst>
                          </p:cTn>
                        </p:par>
                        <p:par>
                          <p:cTn id="109" fill="hold">
                            <p:stCondLst>
                              <p:cond delay="8800"/>
                            </p:stCondLst>
                            <p:childTnLst>
                              <p:par>
                                <p:cTn id="110" presetID="22" presetClass="entr" presetSubtype="8" fill="hold" nodeType="after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wipe(left)">
                                      <p:cBhvr>
                                        <p:cTn id="112" dur="500"/>
                                        <p:tgtEl>
                                          <p:spTgt spid="25"/>
                                        </p:tgtEl>
                                      </p:cBhvr>
                                    </p:animEffect>
                                  </p:childTnLst>
                                </p:cTn>
                              </p:par>
                              <p:par>
                                <p:cTn id="113" presetID="2" presetClass="entr" presetSubtype="2" decel="100000" fill="hold" grpId="0" nodeType="withEffect">
                                  <p:stCondLst>
                                    <p:cond delay="0"/>
                                  </p:stCondLst>
                                  <p:childTnLst>
                                    <p:set>
                                      <p:cBhvr>
                                        <p:cTn id="114" dur="1" fill="hold">
                                          <p:stCondLst>
                                            <p:cond delay="0"/>
                                          </p:stCondLst>
                                        </p:cTn>
                                        <p:tgtEl>
                                          <p:spTgt spid="44"/>
                                        </p:tgtEl>
                                        <p:attrNameLst>
                                          <p:attrName>style.visibility</p:attrName>
                                        </p:attrNameLst>
                                      </p:cBhvr>
                                      <p:to>
                                        <p:strVal val="visible"/>
                                      </p:to>
                                    </p:set>
                                    <p:anim calcmode="lin" valueType="num">
                                      <p:cBhvr additive="base">
                                        <p:cTn id="115" dur="500" fill="hold"/>
                                        <p:tgtEl>
                                          <p:spTgt spid="44"/>
                                        </p:tgtEl>
                                        <p:attrNameLst>
                                          <p:attrName>ppt_x</p:attrName>
                                        </p:attrNameLst>
                                      </p:cBhvr>
                                      <p:tavLst>
                                        <p:tav tm="0">
                                          <p:val>
                                            <p:strVal val="1+#ppt_w/2"/>
                                          </p:val>
                                        </p:tav>
                                        <p:tav tm="100000">
                                          <p:val>
                                            <p:strVal val="#ppt_x"/>
                                          </p:val>
                                        </p:tav>
                                      </p:tavLst>
                                    </p:anim>
                                    <p:anim calcmode="lin" valueType="num">
                                      <p:cBhvr additive="base">
                                        <p:cTn id="116" dur="500" fill="hold"/>
                                        <p:tgtEl>
                                          <p:spTgt spid="44"/>
                                        </p:tgtEl>
                                        <p:attrNameLst>
                                          <p:attrName>ppt_y</p:attrName>
                                        </p:attrNameLst>
                                      </p:cBhvr>
                                      <p:tavLst>
                                        <p:tav tm="0">
                                          <p:val>
                                            <p:strVal val="#ppt_y"/>
                                          </p:val>
                                        </p:tav>
                                        <p:tav tm="100000">
                                          <p:val>
                                            <p:strVal val="#ppt_y"/>
                                          </p:val>
                                        </p:tav>
                                      </p:tavLst>
                                    </p:anim>
                                  </p:childTnLst>
                                </p:cTn>
                              </p:par>
                              <p:par>
                                <p:cTn id="117" presetID="2" presetClass="entr" presetSubtype="2" decel="100000" fill="hold" grpId="0" nodeType="withEffect">
                                  <p:stCondLst>
                                    <p:cond delay="0"/>
                                  </p:stCondLst>
                                  <p:childTnLst>
                                    <p:set>
                                      <p:cBhvr>
                                        <p:cTn id="118" dur="1" fill="hold">
                                          <p:stCondLst>
                                            <p:cond delay="0"/>
                                          </p:stCondLst>
                                        </p:cTn>
                                        <p:tgtEl>
                                          <p:spTgt spid="43"/>
                                        </p:tgtEl>
                                        <p:attrNameLst>
                                          <p:attrName>style.visibility</p:attrName>
                                        </p:attrNameLst>
                                      </p:cBhvr>
                                      <p:to>
                                        <p:strVal val="visible"/>
                                      </p:to>
                                    </p:set>
                                    <p:anim calcmode="lin" valueType="num">
                                      <p:cBhvr additive="base">
                                        <p:cTn id="119" dur="500" fill="hold"/>
                                        <p:tgtEl>
                                          <p:spTgt spid="43"/>
                                        </p:tgtEl>
                                        <p:attrNameLst>
                                          <p:attrName>ppt_x</p:attrName>
                                        </p:attrNameLst>
                                      </p:cBhvr>
                                      <p:tavLst>
                                        <p:tav tm="0">
                                          <p:val>
                                            <p:strVal val="1+#ppt_w/2"/>
                                          </p:val>
                                        </p:tav>
                                        <p:tav tm="100000">
                                          <p:val>
                                            <p:strVal val="#ppt_x"/>
                                          </p:val>
                                        </p:tav>
                                      </p:tavLst>
                                    </p:anim>
                                    <p:anim calcmode="lin" valueType="num">
                                      <p:cBhvr additive="base">
                                        <p:cTn id="120" dur="500" fill="hold"/>
                                        <p:tgtEl>
                                          <p:spTgt spid="43"/>
                                        </p:tgtEl>
                                        <p:attrNameLst>
                                          <p:attrName>ppt_y</p:attrName>
                                        </p:attrNameLst>
                                      </p:cBhvr>
                                      <p:tavLst>
                                        <p:tav tm="0">
                                          <p:val>
                                            <p:strVal val="#ppt_y"/>
                                          </p:val>
                                        </p:tav>
                                        <p:tav tm="100000">
                                          <p:val>
                                            <p:strVal val="#ppt_y"/>
                                          </p:val>
                                        </p:tav>
                                      </p:tavLst>
                                    </p:anim>
                                  </p:childTnLst>
                                </p:cTn>
                              </p:par>
                            </p:childTnLst>
                          </p:cTn>
                        </p:par>
                        <p:par>
                          <p:cTn id="121" fill="hold">
                            <p:stCondLst>
                              <p:cond delay="9300"/>
                            </p:stCondLst>
                            <p:childTnLst>
                              <p:par>
                                <p:cTn id="122" presetID="22" presetClass="entr" presetSubtype="1" fill="hold" grpId="0" nodeType="afterEffect">
                                  <p:stCondLst>
                                    <p:cond delay="0"/>
                                  </p:stCondLst>
                                  <p:childTnLst>
                                    <p:set>
                                      <p:cBhvr>
                                        <p:cTn id="123" dur="1" fill="hold">
                                          <p:stCondLst>
                                            <p:cond delay="0"/>
                                          </p:stCondLst>
                                        </p:cTn>
                                        <p:tgtEl>
                                          <p:spTgt spid="13"/>
                                        </p:tgtEl>
                                        <p:attrNameLst>
                                          <p:attrName>style.visibility</p:attrName>
                                        </p:attrNameLst>
                                      </p:cBhvr>
                                      <p:to>
                                        <p:strVal val="visible"/>
                                      </p:to>
                                    </p:set>
                                    <p:animEffect transition="in" filter="wipe(up)">
                                      <p:cBhvr>
                                        <p:cTn id="1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P spid="9" grpId="0" animBg="1"/>
      <p:bldP spid="2" grpId="0" animBg="1"/>
      <p:bldP spid="5" grpId="0" animBg="1"/>
      <p:bldP spid="6" grpId="0" animBg="1"/>
      <p:bldP spid="11" grpId="0" animBg="1"/>
      <p:bldP spid="12" grpId="0" animBg="1"/>
      <p:bldP spid="17" grpId="0" animBg="1"/>
      <p:bldP spid="18" grpId="0" animBg="1"/>
      <p:bldP spid="19" grpId="0" animBg="1"/>
      <p:bldP spid="20" grpId="0" animBg="1"/>
      <p:bldP spid="30" grpId="0">
        <p:tmplLst>
          <p:tmpl>
            <p:tnLst>
              <p:par>
                <p:cTn presetID="2" presetClass="entr" presetSubtype="2"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1" grpId="0">
        <p:tmplLst>
          <p:tmpl>
            <p:tnLst>
              <p:par>
                <p:cTn presetID="2" presetClass="entr" presetSubtype="2" decel="10000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5" grpId="0">
        <p:tmplLst>
          <p:tmpl>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p:tmplLst>
          <p:tmpl>
            <p:tnLst>
              <p:par>
                <p:cTn presetID="2" presetClass="entr" presetSubtype="2"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2"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2"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p:tmplLst>
          <p:tmpl>
            <p:tnLst>
              <p:par>
                <p:cTn presetID="2" presetClass="entr" presetSubtype="2"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P spid="43" grpId="0">
        <p:tmplLst>
          <p:tmpl>
            <p:tnLst>
              <p:par>
                <p:cTn presetID="2" presetClass="entr" presetSubtype="2"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p:tmplLst>
          <p:tmpl>
            <p:tnLst>
              <p:par>
                <p:cTn presetID="2" presetClass="entr" presetSubtype="2" decel="10000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6" grpId="0"/>
      <p:bldP spid="48" grpId="0"/>
      <p:bldP spid="49" grpId="0"/>
      <p:bldP spid="50" grpId="0"/>
    </p:bld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5 Step">
    <p:spTree>
      <p:nvGrpSpPr>
        <p:cNvPr id="1" name=""/>
        <p:cNvGrpSpPr/>
        <p:nvPr/>
      </p:nvGrpSpPr>
      <p:grpSpPr>
        <a:xfrm>
          <a:off x="0" y="0"/>
          <a:ext cx="0" cy="0"/>
          <a:chOff x="0" y="0"/>
          <a:chExt cx="0" cy="0"/>
        </a:xfrm>
      </p:grpSpPr>
      <p:cxnSp>
        <p:nvCxnSpPr>
          <p:cNvPr id="68" name="直線コネクタ 67"/>
          <p:cNvCxnSpPr/>
          <p:nvPr userDrawn="1"/>
        </p:nvCxnSpPr>
        <p:spPr>
          <a:xfrm>
            <a:off x="-90018" y="668693"/>
            <a:ext cx="12397246" cy="5107651"/>
          </a:xfrm>
          <a:prstGeom prst="line">
            <a:avLst/>
          </a:prstGeom>
          <a:ln w="762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円/楕円 6"/>
          <p:cNvSpPr/>
          <p:nvPr userDrawn="1"/>
        </p:nvSpPr>
        <p:spPr>
          <a:xfrm>
            <a:off x="2584555" y="1217078"/>
            <a:ext cx="2002073" cy="200189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64" name="円/楕円 63"/>
          <p:cNvSpPr/>
          <p:nvPr userDrawn="1"/>
        </p:nvSpPr>
        <p:spPr>
          <a:xfrm>
            <a:off x="295779" y="278651"/>
            <a:ext cx="2002073" cy="200189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3" name="円/楕円 62"/>
          <p:cNvSpPr/>
          <p:nvPr userDrawn="1"/>
        </p:nvSpPr>
        <p:spPr>
          <a:xfrm>
            <a:off x="2027797" y="499514"/>
            <a:ext cx="660131" cy="66007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9" name="円/楕円 68"/>
          <p:cNvSpPr/>
          <p:nvPr userDrawn="1"/>
        </p:nvSpPr>
        <p:spPr>
          <a:xfrm>
            <a:off x="4895012" y="2168861"/>
            <a:ext cx="2002073" cy="200189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0" name="円/楕円 69"/>
          <p:cNvSpPr/>
          <p:nvPr userDrawn="1"/>
        </p:nvSpPr>
        <p:spPr>
          <a:xfrm>
            <a:off x="7227150" y="3137291"/>
            <a:ext cx="2002073" cy="200189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1" name="円/楕円 70"/>
          <p:cNvSpPr/>
          <p:nvPr userDrawn="1"/>
        </p:nvSpPr>
        <p:spPr>
          <a:xfrm>
            <a:off x="9585013" y="4059071"/>
            <a:ext cx="2002073" cy="200189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2" name="円/楕円 71"/>
          <p:cNvSpPr/>
          <p:nvPr userDrawn="1"/>
        </p:nvSpPr>
        <p:spPr>
          <a:xfrm>
            <a:off x="4325649" y="1448781"/>
            <a:ext cx="660131" cy="66007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3" name="円/楕円 72"/>
          <p:cNvSpPr/>
          <p:nvPr userDrawn="1"/>
        </p:nvSpPr>
        <p:spPr>
          <a:xfrm>
            <a:off x="6636106" y="2408888"/>
            <a:ext cx="660131" cy="66007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4" name="円/楕円 73"/>
          <p:cNvSpPr/>
          <p:nvPr userDrawn="1"/>
        </p:nvSpPr>
        <p:spPr>
          <a:xfrm>
            <a:off x="8976569" y="3398997"/>
            <a:ext cx="660131" cy="66007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5" name="円/楕円 74"/>
          <p:cNvSpPr/>
          <p:nvPr userDrawn="1"/>
        </p:nvSpPr>
        <p:spPr>
          <a:xfrm>
            <a:off x="11317032" y="4329101"/>
            <a:ext cx="660131" cy="66007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7" name="テキスト プレースホルダー 11"/>
          <p:cNvSpPr>
            <a:spLocks noGrp="1"/>
          </p:cNvSpPr>
          <p:nvPr>
            <p:ph type="body" sz="quarter" idx="14" hasCustomPrompt="1"/>
          </p:nvPr>
        </p:nvSpPr>
        <p:spPr>
          <a:xfrm>
            <a:off x="391080" y="3612374"/>
            <a:ext cx="4505498" cy="1475429"/>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78" name="テキスト プレースホルダー 11"/>
          <p:cNvSpPr>
            <a:spLocks noGrp="1"/>
          </p:cNvSpPr>
          <p:nvPr>
            <p:ph type="body" sz="quarter" idx="15" hasCustomPrompt="1"/>
          </p:nvPr>
        </p:nvSpPr>
        <p:spPr>
          <a:xfrm>
            <a:off x="413758" y="5117644"/>
            <a:ext cx="5862277" cy="1131670"/>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cxnSp>
        <p:nvCxnSpPr>
          <p:cNvPr id="79" name="直線コネクタ 78"/>
          <p:cNvCxnSpPr/>
          <p:nvPr userDrawn="1"/>
        </p:nvCxnSpPr>
        <p:spPr>
          <a:xfrm flipH="1">
            <a:off x="4796" y="5087803"/>
            <a:ext cx="627124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2" name="直角三角形 81"/>
          <p:cNvSpPr/>
          <p:nvPr userDrawn="1"/>
        </p:nvSpPr>
        <p:spPr>
          <a:xfrm rot="14829042">
            <a:off x="-40252" y="-484056"/>
            <a:ext cx="267452" cy="267475"/>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3" name="直角三角形 82"/>
          <p:cNvSpPr/>
          <p:nvPr userDrawn="1"/>
        </p:nvSpPr>
        <p:spPr>
          <a:xfrm rot="14829042">
            <a:off x="534656" y="-484056"/>
            <a:ext cx="267452" cy="267475"/>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4" name="直角三角形 83"/>
          <p:cNvSpPr/>
          <p:nvPr userDrawn="1"/>
        </p:nvSpPr>
        <p:spPr>
          <a:xfrm rot="14829042">
            <a:off x="1064111" y="-484056"/>
            <a:ext cx="267452" cy="267475"/>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5" name="直角三角形 84"/>
          <p:cNvSpPr/>
          <p:nvPr userDrawn="1"/>
        </p:nvSpPr>
        <p:spPr>
          <a:xfrm rot="14829042">
            <a:off x="1576546" y="-484057"/>
            <a:ext cx="267452" cy="267475"/>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6" name="テキスト ボックス 85"/>
          <p:cNvSpPr txBox="1"/>
          <p:nvPr userDrawn="1"/>
        </p:nvSpPr>
        <p:spPr>
          <a:xfrm>
            <a:off x="2225234" y="634625"/>
            <a:ext cx="269626" cy="276999"/>
          </a:xfrm>
          <a:prstGeom prst="rect">
            <a:avLst/>
          </a:prstGeom>
          <a:noFill/>
        </p:spPr>
        <p:txBody>
          <a:bodyPr wrap="none" rtlCol="0">
            <a:spAutoFit/>
          </a:bodyPr>
          <a:lstStyle/>
          <a:p>
            <a:r>
              <a:rPr kumimoji="1" lang="en-US" altLang="ja-JP" sz="1200" smtClean="0">
                <a:solidFill>
                  <a:schemeClr val="bg1"/>
                </a:solidFill>
              </a:rPr>
              <a:t>1</a:t>
            </a:r>
            <a:endParaRPr kumimoji="1" lang="ja-JP" altLang="en-US" sz="1200">
              <a:solidFill>
                <a:schemeClr val="bg1"/>
              </a:solidFill>
            </a:endParaRPr>
          </a:p>
        </p:txBody>
      </p:sp>
      <p:sp>
        <p:nvSpPr>
          <p:cNvPr id="87" name="テキスト ボックス 86"/>
          <p:cNvSpPr txBox="1"/>
          <p:nvPr userDrawn="1"/>
        </p:nvSpPr>
        <p:spPr>
          <a:xfrm>
            <a:off x="4518272" y="1583892"/>
            <a:ext cx="269626" cy="276999"/>
          </a:xfrm>
          <a:prstGeom prst="rect">
            <a:avLst/>
          </a:prstGeom>
          <a:noFill/>
        </p:spPr>
        <p:txBody>
          <a:bodyPr wrap="none" rtlCol="0">
            <a:spAutoFit/>
          </a:bodyPr>
          <a:lstStyle/>
          <a:p>
            <a:r>
              <a:rPr kumimoji="1" lang="en-US" altLang="ja-JP" sz="1200" smtClean="0">
                <a:solidFill>
                  <a:schemeClr val="bg1"/>
                </a:solidFill>
              </a:rPr>
              <a:t>2</a:t>
            </a:r>
            <a:endParaRPr kumimoji="1" lang="ja-JP" altLang="en-US" sz="1200">
              <a:solidFill>
                <a:schemeClr val="bg1"/>
              </a:solidFill>
            </a:endParaRPr>
          </a:p>
        </p:txBody>
      </p:sp>
      <p:sp>
        <p:nvSpPr>
          <p:cNvPr id="88" name="テキスト ボックス 87"/>
          <p:cNvSpPr txBox="1"/>
          <p:nvPr userDrawn="1"/>
        </p:nvSpPr>
        <p:spPr>
          <a:xfrm>
            <a:off x="6828729" y="2543998"/>
            <a:ext cx="269626" cy="276999"/>
          </a:xfrm>
          <a:prstGeom prst="rect">
            <a:avLst/>
          </a:prstGeom>
          <a:noFill/>
        </p:spPr>
        <p:txBody>
          <a:bodyPr wrap="none" rtlCol="0">
            <a:spAutoFit/>
          </a:bodyPr>
          <a:lstStyle/>
          <a:p>
            <a:r>
              <a:rPr kumimoji="1" lang="en-US" altLang="ja-JP" sz="1200" smtClean="0">
                <a:solidFill>
                  <a:schemeClr val="bg1"/>
                </a:solidFill>
              </a:rPr>
              <a:t>3</a:t>
            </a:r>
            <a:endParaRPr kumimoji="1" lang="ja-JP" altLang="en-US" sz="1200">
              <a:solidFill>
                <a:schemeClr val="bg1"/>
              </a:solidFill>
            </a:endParaRPr>
          </a:p>
        </p:txBody>
      </p:sp>
      <p:sp>
        <p:nvSpPr>
          <p:cNvPr id="89" name="テキスト ボックス 88"/>
          <p:cNvSpPr txBox="1"/>
          <p:nvPr userDrawn="1"/>
        </p:nvSpPr>
        <p:spPr>
          <a:xfrm>
            <a:off x="9169192" y="3534108"/>
            <a:ext cx="269626" cy="276999"/>
          </a:xfrm>
          <a:prstGeom prst="rect">
            <a:avLst/>
          </a:prstGeom>
          <a:noFill/>
        </p:spPr>
        <p:txBody>
          <a:bodyPr wrap="none" rtlCol="0">
            <a:spAutoFit/>
          </a:bodyPr>
          <a:lstStyle/>
          <a:p>
            <a:r>
              <a:rPr kumimoji="1" lang="en-US" altLang="ja-JP" sz="1200" smtClean="0">
                <a:solidFill>
                  <a:schemeClr val="bg1"/>
                </a:solidFill>
              </a:rPr>
              <a:t>4</a:t>
            </a:r>
            <a:endParaRPr kumimoji="1" lang="ja-JP" altLang="en-US" sz="1200">
              <a:solidFill>
                <a:schemeClr val="bg1"/>
              </a:solidFill>
            </a:endParaRPr>
          </a:p>
        </p:txBody>
      </p:sp>
      <p:sp>
        <p:nvSpPr>
          <p:cNvPr id="90" name="テキスト ボックス 89"/>
          <p:cNvSpPr txBox="1"/>
          <p:nvPr userDrawn="1"/>
        </p:nvSpPr>
        <p:spPr>
          <a:xfrm>
            <a:off x="11509655" y="4464212"/>
            <a:ext cx="269626" cy="276999"/>
          </a:xfrm>
          <a:prstGeom prst="rect">
            <a:avLst/>
          </a:prstGeom>
          <a:noFill/>
        </p:spPr>
        <p:txBody>
          <a:bodyPr wrap="none" rtlCol="0">
            <a:spAutoFit/>
          </a:bodyPr>
          <a:lstStyle/>
          <a:p>
            <a:r>
              <a:rPr kumimoji="1" lang="en-US" altLang="ja-JP" sz="1200" smtClean="0">
                <a:solidFill>
                  <a:schemeClr val="bg1"/>
                </a:solidFill>
              </a:rPr>
              <a:t>5</a:t>
            </a:r>
            <a:endParaRPr kumimoji="1" lang="ja-JP" altLang="en-US" sz="1200">
              <a:solidFill>
                <a:schemeClr val="bg1"/>
              </a:solidFill>
            </a:endParaRPr>
          </a:p>
        </p:txBody>
      </p:sp>
      <p:sp>
        <p:nvSpPr>
          <p:cNvPr id="99" name="テキスト プレースホルダー 11"/>
          <p:cNvSpPr>
            <a:spLocks noGrp="1"/>
          </p:cNvSpPr>
          <p:nvPr>
            <p:ph type="body" sz="quarter" idx="30" hasCustomPrompt="1"/>
          </p:nvPr>
        </p:nvSpPr>
        <p:spPr>
          <a:xfrm>
            <a:off x="544151" y="548680"/>
            <a:ext cx="1483647" cy="1394457"/>
          </a:xfrm>
        </p:spPr>
        <p:txBody>
          <a:bodyPr anchor="ctr">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100" name="テキスト プレースホルダー 11"/>
          <p:cNvSpPr>
            <a:spLocks noGrp="1"/>
          </p:cNvSpPr>
          <p:nvPr>
            <p:ph type="body" sz="quarter" idx="31" hasCustomPrompt="1"/>
          </p:nvPr>
        </p:nvSpPr>
        <p:spPr>
          <a:xfrm>
            <a:off x="2843767" y="1502807"/>
            <a:ext cx="1483647" cy="1394457"/>
          </a:xfrm>
        </p:spPr>
        <p:txBody>
          <a:bodyPr anchor="ctr">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101" name="テキスト プレースホルダー 11"/>
          <p:cNvSpPr>
            <a:spLocks noGrp="1"/>
          </p:cNvSpPr>
          <p:nvPr>
            <p:ph type="body" sz="quarter" idx="32" hasCustomPrompt="1"/>
          </p:nvPr>
        </p:nvSpPr>
        <p:spPr>
          <a:xfrm>
            <a:off x="5152459" y="2465840"/>
            <a:ext cx="1483647" cy="1394457"/>
          </a:xfrm>
        </p:spPr>
        <p:txBody>
          <a:bodyPr anchor="ctr">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102" name="テキスト プレースホルダー 11"/>
          <p:cNvSpPr>
            <a:spLocks noGrp="1"/>
          </p:cNvSpPr>
          <p:nvPr>
            <p:ph type="body" sz="quarter" idx="33" hasCustomPrompt="1"/>
          </p:nvPr>
        </p:nvSpPr>
        <p:spPr>
          <a:xfrm>
            <a:off x="7486363" y="3423020"/>
            <a:ext cx="1483647" cy="1394457"/>
          </a:xfrm>
        </p:spPr>
        <p:txBody>
          <a:bodyPr anchor="ctr">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
        <p:nvSpPr>
          <p:cNvPr id="103" name="テキスト プレースホルダー 11"/>
          <p:cNvSpPr>
            <a:spLocks noGrp="1"/>
          </p:cNvSpPr>
          <p:nvPr>
            <p:ph type="body" sz="quarter" idx="34" hasCustomPrompt="1"/>
          </p:nvPr>
        </p:nvSpPr>
        <p:spPr>
          <a:xfrm>
            <a:off x="9833386" y="4344800"/>
            <a:ext cx="1483647" cy="1394457"/>
          </a:xfrm>
        </p:spPr>
        <p:txBody>
          <a:bodyPr anchor="ctr">
            <a:noAutofit/>
          </a:bodyPr>
          <a:lstStyle>
            <a:lvl1pPr algn="l">
              <a:lnSpc>
                <a:spcPct val="120000"/>
              </a:lnSpc>
              <a:defRPr sz="12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62829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7">
                                            <p:txEl>
                                              <p:pRg st="0" end="0"/>
                                            </p:txEl>
                                          </p:spTgt>
                                        </p:tgtEl>
                                        <p:attrNameLst>
                                          <p:attrName>style.visibility</p:attrName>
                                        </p:attrNameLst>
                                      </p:cBhvr>
                                      <p:to>
                                        <p:strVal val="visible"/>
                                      </p:to>
                                    </p:set>
                                    <p:anim calcmode="lin" valueType="num">
                                      <p:cBhvr additive="base">
                                        <p:cTn id="7" dur="500" fill="hold"/>
                                        <p:tgtEl>
                                          <p:spTgt spid="7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7">
                                            <p:txEl>
                                              <p:pRg st="0" end="0"/>
                                            </p:txEl>
                                          </p:spTgt>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wipe(left)">
                                      <p:cBhvr>
                                        <p:cTn id="11" dur="500"/>
                                        <p:tgtEl>
                                          <p:spTgt spid="79"/>
                                        </p:tgtEl>
                                      </p:cBhvr>
                                    </p:animEffect>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78">
                                            <p:txEl>
                                              <p:pRg st="0" end="0"/>
                                            </p:txEl>
                                          </p:spTgt>
                                        </p:tgtEl>
                                        <p:attrNameLst>
                                          <p:attrName>style.visibility</p:attrName>
                                        </p:attrNameLst>
                                      </p:cBhvr>
                                      <p:to>
                                        <p:strVal val="visible"/>
                                      </p:to>
                                    </p:set>
                                    <p:anim calcmode="lin" valueType="num">
                                      <p:cBhvr additive="base">
                                        <p:cTn id="15" dur="500" fill="hold"/>
                                        <p:tgtEl>
                                          <p:spTgt spid="78">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8">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left)">
                                      <p:cBhvr>
                                        <p:cTn id="20" dur="500"/>
                                        <p:tgtEl>
                                          <p:spTgt spid="6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9">
                                            <p:txEl>
                                              <p:pRg st="0" end="0"/>
                                            </p:txEl>
                                          </p:spTgt>
                                        </p:tgtEl>
                                        <p:attrNameLst>
                                          <p:attrName>style.visibility</p:attrName>
                                        </p:attrNameLst>
                                      </p:cBhvr>
                                      <p:to>
                                        <p:strVal val="visible"/>
                                      </p:to>
                                    </p:set>
                                    <p:animEffect transition="in" filter="fade">
                                      <p:cBhvr>
                                        <p:cTn id="27" dur="500"/>
                                        <p:tgtEl>
                                          <p:spTgt spid="99">
                                            <p:txEl>
                                              <p:pRg st="0" end="0"/>
                                            </p:txEl>
                                          </p:spTgt>
                                        </p:tgtEl>
                                      </p:cBhvr>
                                    </p:animEffect>
                                  </p:childTnLst>
                                </p:cTn>
                              </p:par>
                              <p:par>
                                <p:cTn id="28" presetID="49" presetClass="entr" presetSubtype="0" decel="10000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 calcmode="lin" valueType="num">
                                      <p:cBhvr>
                                        <p:cTn id="30" dur="500" fill="hold"/>
                                        <p:tgtEl>
                                          <p:spTgt spid="63"/>
                                        </p:tgtEl>
                                        <p:attrNameLst>
                                          <p:attrName>ppt_w</p:attrName>
                                        </p:attrNameLst>
                                      </p:cBhvr>
                                      <p:tavLst>
                                        <p:tav tm="0">
                                          <p:val>
                                            <p:fltVal val="0"/>
                                          </p:val>
                                        </p:tav>
                                        <p:tav tm="100000">
                                          <p:val>
                                            <p:strVal val="#ppt_w"/>
                                          </p:val>
                                        </p:tav>
                                      </p:tavLst>
                                    </p:anim>
                                    <p:anim calcmode="lin" valueType="num">
                                      <p:cBhvr>
                                        <p:cTn id="31" dur="500" fill="hold"/>
                                        <p:tgtEl>
                                          <p:spTgt spid="63"/>
                                        </p:tgtEl>
                                        <p:attrNameLst>
                                          <p:attrName>ppt_h</p:attrName>
                                        </p:attrNameLst>
                                      </p:cBhvr>
                                      <p:tavLst>
                                        <p:tav tm="0">
                                          <p:val>
                                            <p:fltVal val="0"/>
                                          </p:val>
                                        </p:tav>
                                        <p:tav tm="100000">
                                          <p:val>
                                            <p:strVal val="#ppt_h"/>
                                          </p:val>
                                        </p:tav>
                                      </p:tavLst>
                                    </p:anim>
                                    <p:anim calcmode="lin" valueType="num">
                                      <p:cBhvr>
                                        <p:cTn id="32" dur="500" fill="hold"/>
                                        <p:tgtEl>
                                          <p:spTgt spid="63"/>
                                        </p:tgtEl>
                                        <p:attrNameLst>
                                          <p:attrName>style.rotation</p:attrName>
                                        </p:attrNameLst>
                                      </p:cBhvr>
                                      <p:tavLst>
                                        <p:tav tm="0">
                                          <p:val>
                                            <p:fltVal val="360"/>
                                          </p:val>
                                        </p:tav>
                                        <p:tav tm="100000">
                                          <p:val>
                                            <p:fltVal val="0"/>
                                          </p:val>
                                        </p:tav>
                                      </p:tavLst>
                                    </p:anim>
                                    <p:animEffect transition="in" filter="fade">
                                      <p:cBhvr>
                                        <p:cTn id="33" dur="500"/>
                                        <p:tgtEl>
                                          <p:spTgt spid="63"/>
                                        </p:tgtEl>
                                      </p:cBhvr>
                                    </p:animEffect>
                                  </p:childTnLst>
                                </p:cTn>
                              </p:par>
                              <p:par>
                                <p:cTn id="34" presetID="49" presetClass="entr" presetSubtype="0" decel="100000" fill="hold" grpId="0" nodeType="withEffect">
                                  <p:stCondLst>
                                    <p:cond delay="0"/>
                                  </p:stCondLst>
                                  <p:childTnLst>
                                    <p:set>
                                      <p:cBhvr>
                                        <p:cTn id="35" dur="1" fill="hold">
                                          <p:stCondLst>
                                            <p:cond delay="0"/>
                                          </p:stCondLst>
                                        </p:cTn>
                                        <p:tgtEl>
                                          <p:spTgt spid="86"/>
                                        </p:tgtEl>
                                        <p:attrNameLst>
                                          <p:attrName>style.visibility</p:attrName>
                                        </p:attrNameLst>
                                      </p:cBhvr>
                                      <p:to>
                                        <p:strVal val="visible"/>
                                      </p:to>
                                    </p:set>
                                    <p:anim calcmode="lin" valueType="num">
                                      <p:cBhvr>
                                        <p:cTn id="36" dur="500" fill="hold"/>
                                        <p:tgtEl>
                                          <p:spTgt spid="86"/>
                                        </p:tgtEl>
                                        <p:attrNameLst>
                                          <p:attrName>ppt_w</p:attrName>
                                        </p:attrNameLst>
                                      </p:cBhvr>
                                      <p:tavLst>
                                        <p:tav tm="0">
                                          <p:val>
                                            <p:fltVal val="0"/>
                                          </p:val>
                                        </p:tav>
                                        <p:tav tm="100000">
                                          <p:val>
                                            <p:strVal val="#ppt_w"/>
                                          </p:val>
                                        </p:tav>
                                      </p:tavLst>
                                    </p:anim>
                                    <p:anim calcmode="lin" valueType="num">
                                      <p:cBhvr>
                                        <p:cTn id="37" dur="500" fill="hold"/>
                                        <p:tgtEl>
                                          <p:spTgt spid="86"/>
                                        </p:tgtEl>
                                        <p:attrNameLst>
                                          <p:attrName>ppt_h</p:attrName>
                                        </p:attrNameLst>
                                      </p:cBhvr>
                                      <p:tavLst>
                                        <p:tav tm="0">
                                          <p:val>
                                            <p:fltVal val="0"/>
                                          </p:val>
                                        </p:tav>
                                        <p:tav tm="100000">
                                          <p:val>
                                            <p:strVal val="#ppt_h"/>
                                          </p:val>
                                        </p:tav>
                                      </p:tavLst>
                                    </p:anim>
                                    <p:anim calcmode="lin" valueType="num">
                                      <p:cBhvr>
                                        <p:cTn id="38" dur="500" fill="hold"/>
                                        <p:tgtEl>
                                          <p:spTgt spid="86"/>
                                        </p:tgtEl>
                                        <p:attrNameLst>
                                          <p:attrName>style.rotation</p:attrName>
                                        </p:attrNameLst>
                                      </p:cBhvr>
                                      <p:tavLst>
                                        <p:tav tm="0">
                                          <p:val>
                                            <p:fltVal val="360"/>
                                          </p:val>
                                        </p:tav>
                                        <p:tav tm="100000">
                                          <p:val>
                                            <p:fltVal val="0"/>
                                          </p:val>
                                        </p:tav>
                                      </p:tavLst>
                                    </p:anim>
                                    <p:animEffect transition="in" filter="fade">
                                      <p:cBhvr>
                                        <p:cTn id="39" dur="500"/>
                                        <p:tgtEl>
                                          <p:spTgt spid="86"/>
                                        </p:tgtEl>
                                      </p:cBhvr>
                                    </p:animEffect>
                                  </p:childTnLst>
                                </p:cTn>
                              </p:par>
                            </p:childTnLst>
                          </p:cTn>
                        </p:par>
                        <p:par>
                          <p:cTn id="40" fill="hold">
                            <p:stCondLst>
                              <p:cond delay="2000"/>
                            </p:stCondLst>
                            <p:childTnLst>
                              <p:par>
                                <p:cTn id="41" presetID="42" presetClass="path" presetSubtype="0" decel="100000" fill="hold" grpId="0" nodeType="afterEffect">
                                  <p:stCondLst>
                                    <p:cond delay="0"/>
                                  </p:stCondLst>
                                  <p:childTnLst>
                                    <p:animMotion origin="layout" path="M -0.10077 0.08735 L 0.18751 0.2966 " pathEditMode="fixed" rAng="0" ptsTypes="AA">
                                      <p:cBhvr>
                                        <p:cTn id="42" dur="500" fill="hold"/>
                                        <p:tgtEl>
                                          <p:spTgt spid="82"/>
                                        </p:tgtEl>
                                        <p:attrNameLst>
                                          <p:attrName>ppt_x</p:attrName>
                                          <p:attrName>ppt_y</p:attrName>
                                        </p:attrNameLst>
                                      </p:cBhvr>
                                      <p:rCtr x="14410" y="10463"/>
                                    </p:animMotion>
                                  </p:childTnLst>
                                </p:cTn>
                              </p:par>
                            </p:childTnLst>
                          </p:cTn>
                        </p:par>
                        <p:par>
                          <p:cTn id="43" fill="hold">
                            <p:stCondLst>
                              <p:cond delay="2500"/>
                            </p:stCondLst>
                            <p:childTnLst>
                              <p:par>
                                <p:cTn id="44" presetID="10" presetClass="entr" presetSubtype="0" fill="hold" grpId="0" nodeType="afterEffect">
                                  <p:stCondLst>
                                    <p:cond delay="250"/>
                                  </p:stCondLst>
                                  <p:childTnLst>
                                    <p:set>
                                      <p:cBhvr>
                                        <p:cTn id="45" dur="1" fill="hold">
                                          <p:stCondLst>
                                            <p:cond delay="0"/>
                                          </p:stCondLst>
                                        </p:cTn>
                                        <p:tgtEl>
                                          <p:spTgt spid="100">
                                            <p:txEl>
                                              <p:pRg st="0" end="0"/>
                                            </p:txEl>
                                          </p:spTgt>
                                        </p:tgtEl>
                                        <p:attrNameLst>
                                          <p:attrName>style.visibility</p:attrName>
                                        </p:attrNameLst>
                                      </p:cBhvr>
                                      <p:to>
                                        <p:strVal val="visible"/>
                                      </p:to>
                                    </p:set>
                                    <p:animEffect transition="in" filter="fade">
                                      <p:cBhvr>
                                        <p:cTn id="46" dur="500"/>
                                        <p:tgtEl>
                                          <p:spTgt spid="100">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49" presetClass="entr" presetSubtype="0" decel="100000" fill="hold" grpId="0" nodeType="withEffect">
                                  <p:stCondLst>
                                    <p:cond delay="250"/>
                                  </p:stCondLst>
                                  <p:childTnLst>
                                    <p:set>
                                      <p:cBhvr>
                                        <p:cTn id="51" dur="1" fill="hold">
                                          <p:stCondLst>
                                            <p:cond delay="0"/>
                                          </p:stCondLst>
                                        </p:cTn>
                                        <p:tgtEl>
                                          <p:spTgt spid="87"/>
                                        </p:tgtEl>
                                        <p:attrNameLst>
                                          <p:attrName>style.visibility</p:attrName>
                                        </p:attrNameLst>
                                      </p:cBhvr>
                                      <p:to>
                                        <p:strVal val="visible"/>
                                      </p:to>
                                    </p:set>
                                    <p:anim calcmode="lin" valueType="num">
                                      <p:cBhvr>
                                        <p:cTn id="52" dur="500" fill="hold"/>
                                        <p:tgtEl>
                                          <p:spTgt spid="87"/>
                                        </p:tgtEl>
                                        <p:attrNameLst>
                                          <p:attrName>ppt_w</p:attrName>
                                        </p:attrNameLst>
                                      </p:cBhvr>
                                      <p:tavLst>
                                        <p:tav tm="0">
                                          <p:val>
                                            <p:fltVal val="0"/>
                                          </p:val>
                                        </p:tav>
                                        <p:tav tm="100000">
                                          <p:val>
                                            <p:strVal val="#ppt_w"/>
                                          </p:val>
                                        </p:tav>
                                      </p:tavLst>
                                    </p:anim>
                                    <p:anim calcmode="lin" valueType="num">
                                      <p:cBhvr>
                                        <p:cTn id="53" dur="500" fill="hold"/>
                                        <p:tgtEl>
                                          <p:spTgt spid="87"/>
                                        </p:tgtEl>
                                        <p:attrNameLst>
                                          <p:attrName>ppt_h</p:attrName>
                                        </p:attrNameLst>
                                      </p:cBhvr>
                                      <p:tavLst>
                                        <p:tav tm="0">
                                          <p:val>
                                            <p:fltVal val="0"/>
                                          </p:val>
                                        </p:tav>
                                        <p:tav tm="100000">
                                          <p:val>
                                            <p:strVal val="#ppt_h"/>
                                          </p:val>
                                        </p:tav>
                                      </p:tavLst>
                                    </p:anim>
                                    <p:anim calcmode="lin" valueType="num">
                                      <p:cBhvr>
                                        <p:cTn id="54" dur="500" fill="hold"/>
                                        <p:tgtEl>
                                          <p:spTgt spid="87"/>
                                        </p:tgtEl>
                                        <p:attrNameLst>
                                          <p:attrName>style.rotation</p:attrName>
                                        </p:attrNameLst>
                                      </p:cBhvr>
                                      <p:tavLst>
                                        <p:tav tm="0">
                                          <p:val>
                                            <p:fltVal val="360"/>
                                          </p:val>
                                        </p:tav>
                                        <p:tav tm="100000">
                                          <p:val>
                                            <p:fltVal val="0"/>
                                          </p:val>
                                        </p:tav>
                                      </p:tavLst>
                                    </p:anim>
                                    <p:animEffect transition="in" filter="fade">
                                      <p:cBhvr>
                                        <p:cTn id="55" dur="500"/>
                                        <p:tgtEl>
                                          <p:spTgt spid="87"/>
                                        </p:tgtEl>
                                      </p:cBhvr>
                                    </p:animEffect>
                                  </p:childTnLst>
                                </p:cTn>
                              </p:par>
                              <p:par>
                                <p:cTn id="56" presetID="49" presetClass="entr" presetSubtype="0" decel="100000" fill="hold" grpId="0" nodeType="withEffect">
                                  <p:stCondLst>
                                    <p:cond delay="250"/>
                                  </p:stCondLst>
                                  <p:childTnLst>
                                    <p:set>
                                      <p:cBhvr>
                                        <p:cTn id="57" dur="1" fill="hold">
                                          <p:stCondLst>
                                            <p:cond delay="0"/>
                                          </p:stCondLst>
                                        </p:cTn>
                                        <p:tgtEl>
                                          <p:spTgt spid="72"/>
                                        </p:tgtEl>
                                        <p:attrNameLst>
                                          <p:attrName>style.visibility</p:attrName>
                                        </p:attrNameLst>
                                      </p:cBhvr>
                                      <p:to>
                                        <p:strVal val="visible"/>
                                      </p:to>
                                    </p:set>
                                    <p:anim calcmode="lin" valueType="num">
                                      <p:cBhvr>
                                        <p:cTn id="58" dur="500" fill="hold"/>
                                        <p:tgtEl>
                                          <p:spTgt spid="72"/>
                                        </p:tgtEl>
                                        <p:attrNameLst>
                                          <p:attrName>ppt_w</p:attrName>
                                        </p:attrNameLst>
                                      </p:cBhvr>
                                      <p:tavLst>
                                        <p:tav tm="0">
                                          <p:val>
                                            <p:fltVal val="0"/>
                                          </p:val>
                                        </p:tav>
                                        <p:tav tm="100000">
                                          <p:val>
                                            <p:strVal val="#ppt_w"/>
                                          </p:val>
                                        </p:tav>
                                      </p:tavLst>
                                    </p:anim>
                                    <p:anim calcmode="lin" valueType="num">
                                      <p:cBhvr>
                                        <p:cTn id="59" dur="500" fill="hold"/>
                                        <p:tgtEl>
                                          <p:spTgt spid="72"/>
                                        </p:tgtEl>
                                        <p:attrNameLst>
                                          <p:attrName>ppt_h</p:attrName>
                                        </p:attrNameLst>
                                      </p:cBhvr>
                                      <p:tavLst>
                                        <p:tav tm="0">
                                          <p:val>
                                            <p:fltVal val="0"/>
                                          </p:val>
                                        </p:tav>
                                        <p:tav tm="100000">
                                          <p:val>
                                            <p:strVal val="#ppt_h"/>
                                          </p:val>
                                        </p:tav>
                                      </p:tavLst>
                                    </p:anim>
                                    <p:anim calcmode="lin" valueType="num">
                                      <p:cBhvr>
                                        <p:cTn id="60" dur="500" fill="hold"/>
                                        <p:tgtEl>
                                          <p:spTgt spid="72"/>
                                        </p:tgtEl>
                                        <p:attrNameLst>
                                          <p:attrName>style.rotation</p:attrName>
                                        </p:attrNameLst>
                                      </p:cBhvr>
                                      <p:tavLst>
                                        <p:tav tm="0">
                                          <p:val>
                                            <p:fltVal val="360"/>
                                          </p:val>
                                        </p:tav>
                                        <p:tav tm="100000">
                                          <p:val>
                                            <p:fltVal val="0"/>
                                          </p:val>
                                        </p:tav>
                                      </p:tavLst>
                                    </p:anim>
                                    <p:animEffect transition="in" filter="fade">
                                      <p:cBhvr>
                                        <p:cTn id="61" dur="500"/>
                                        <p:tgtEl>
                                          <p:spTgt spid="72"/>
                                        </p:tgtEl>
                                      </p:cBhvr>
                                    </p:animEffect>
                                  </p:childTnLst>
                                </p:cTn>
                              </p:par>
                            </p:childTnLst>
                          </p:cTn>
                        </p:par>
                        <p:par>
                          <p:cTn id="62" fill="hold">
                            <p:stCondLst>
                              <p:cond delay="3250"/>
                            </p:stCondLst>
                            <p:childTnLst>
                              <p:par>
                                <p:cTn id="63" presetID="42" presetClass="path" presetSubtype="0" decel="100000" fill="hold" grpId="0" nodeType="afterEffect">
                                  <p:stCondLst>
                                    <p:cond delay="0"/>
                                  </p:stCondLst>
                                  <p:childTnLst>
                                    <p:animMotion origin="layout" path="M -0.12578 0.10478 L 0.32908 0.43364 " pathEditMode="fixed" rAng="0" ptsTypes="AA">
                                      <p:cBhvr>
                                        <p:cTn id="64" dur="500" fill="hold"/>
                                        <p:tgtEl>
                                          <p:spTgt spid="83"/>
                                        </p:tgtEl>
                                        <p:attrNameLst>
                                          <p:attrName>ppt_x</p:attrName>
                                          <p:attrName>ppt_y</p:attrName>
                                        </p:attrNameLst>
                                      </p:cBhvr>
                                      <p:rCtr x="22743" y="16435"/>
                                    </p:animMotion>
                                  </p:childTnLst>
                                </p:cTn>
                              </p:par>
                            </p:childTnLst>
                          </p:cTn>
                        </p:par>
                        <p:par>
                          <p:cTn id="65" fill="hold">
                            <p:stCondLst>
                              <p:cond delay="3750"/>
                            </p:stCondLst>
                            <p:childTnLst>
                              <p:par>
                                <p:cTn id="66" presetID="10" presetClass="entr" presetSubtype="0" fill="hold" grpId="0" nodeType="afterEffect">
                                  <p:stCondLst>
                                    <p:cond delay="250"/>
                                  </p:stCondLst>
                                  <p:childTnLst>
                                    <p:set>
                                      <p:cBhvr>
                                        <p:cTn id="67" dur="1" fill="hold">
                                          <p:stCondLst>
                                            <p:cond delay="0"/>
                                          </p:stCondLst>
                                        </p:cTn>
                                        <p:tgtEl>
                                          <p:spTgt spid="101">
                                            <p:txEl>
                                              <p:pRg st="0" end="0"/>
                                            </p:txEl>
                                          </p:spTgt>
                                        </p:tgtEl>
                                        <p:attrNameLst>
                                          <p:attrName>style.visibility</p:attrName>
                                        </p:attrNameLst>
                                      </p:cBhvr>
                                      <p:to>
                                        <p:strVal val="visible"/>
                                      </p:to>
                                    </p:set>
                                    <p:animEffect transition="in" filter="fade">
                                      <p:cBhvr>
                                        <p:cTn id="68" dur="500"/>
                                        <p:tgtEl>
                                          <p:spTgt spid="101">
                                            <p:txEl>
                                              <p:pRg st="0" end="0"/>
                                            </p:txEl>
                                          </p:spTgt>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par>
                                <p:cTn id="72" presetID="49" presetClass="entr" presetSubtype="0" decel="100000" fill="hold" grpId="0" nodeType="withEffect">
                                  <p:stCondLst>
                                    <p:cond delay="250"/>
                                  </p:stCondLst>
                                  <p:childTnLst>
                                    <p:set>
                                      <p:cBhvr>
                                        <p:cTn id="73" dur="1" fill="hold">
                                          <p:stCondLst>
                                            <p:cond delay="0"/>
                                          </p:stCondLst>
                                        </p:cTn>
                                        <p:tgtEl>
                                          <p:spTgt spid="73"/>
                                        </p:tgtEl>
                                        <p:attrNameLst>
                                          <p:attrName>style.visibility</p:attrName>
                                        </p:attrNameLst>
                                      </p:cBhvr>
                                      <p:to>
                                        <p:strVal val="visible"/>
                                      </p:to>
                                    </p:set>
                                    <p:anim calcmode="lin" valueType="num">
                                      <p:cBhvr>
                                        <p:cTn id="74" dur="500" fill="hold"/>
                                        <p:tgtEl>
                                          <p:spTgt spid="73"/>
                                        </p:tgtEl>
                                        <p:attrNameLst>
                                          <p:attrName>ppt_w</p:attrName>
                                        </p:attrNameLst>
                                      </p:cBhvr>
                                      <p:tavLst>
                                        <p:tav tm="0">
                                          <p:val>
                                            <p:fltVal val="0"/>
                                          </p:val>
                                        </p:tav>
                                        <p:tav tm="100000">
                                          <p:val>
                                            <p:strVal val="#ppt_w"/>
                                          </p:val>
                                        </p:tav>
                                      </p:tavLst>
                                    </p:anim>
                                    <p:anim calcmode="lin" valueType="num">
                                      <p:cBhvr>
                                        <p:cTn id="75" dur="500" fill="hold"/>
                                        <p:tgtEl>
                                          <p:spTgt spid="73"/>
                                        </p:tgtEl>
                                        <p:attrNameLst>
                                          <p:attrName>ppt_h</p:attrName>
                                        </p:attrNameLst>
                                      </p:cBhvr>
                                      <p:tavLst>
                                        <p:tav tm="0">
                                          <p:val>
                                            <p:fltVal val="0"/>
                                          </p:val>
                                        </p:tav>
                                        <p:tav tm="100000">
                                          <p:val>
                                            <p:strVal val="#ppt_h"/>
                                          </p:val>
                                        </p:tav>
                                      </p:tavLst>
                                    </p:anim>
                                    <p:anim calcmode="lin" valueType="num">
                                      <p:cBhvr>
                                        <p:cTn id="76" dur="500" fill="hold"/>
                                        <p:tgtEl>
                                          <p:spTgt spid="73"/>
                                        </p:tgtEl>
                                        <p:attrNameLst>
                                          <p:attrName>style.rotation</p:attrName>
                                        </p:attrNameLst>
                                      </p:cBhvr>
                                      <p:tavLst>
                                        <p:tav tm="0">
                                          <p:val>
                                            <p:fltVal val="360"/>
                                          </p:val>
                                        </p:tav>
                                        <p:tav tm="100000">
                                          <p:val>
                                            <p:fltVal val="0"/>
                                          </p:val>
                                        </p:tav>
                                      </p:tavLst>
                                    </p:anim>
                                    <p:animEffect transition="in" filter="fade">
                                      <p:cBhvr>
                                        <p:cTn id="77" dur="500"/>
                                        <p:tgtEl>
                                          <p:spTgt spid="73"/>
                                        </p:tgtEl>
                                      </p:cBhvr>
                                    </p:animEffect>
                                  </p:childTnLst>
                                </p:cTn>
                              </p:par>
                              <p:par>
                                <p:cTn id="78" presetID="49" presetClass="entr" presetSubtype="0" decel="100000" fill="hold" grpId="0" nodeType="withEffect">
                                  <p:stCondLst>
                                    <p:cond delay="250"/>
                                  </p:stCondLst>
                                  <p:childTnLst>
                                    <p:set>
                                      <p:cBhvr>
                                        <p:cTn id="79" dur="1" fill="hold">
                                          <p:stCondLst>
                                            <p:cond delay="0"/>
                                          </p:stCondLst>
                                        </p:cTn>
                                        <p:tgtEl>
                                          <p:spTgt spid="88"/>
                                        </p:tgtEl>
                                        <p:attrNameLst>
                                          <p:attrName>style.visibility</p:attrName>
                                        </p:attrNameLst>
                                      </p:cBhvr>
                                      <p:to>
                                        <p:strVal val="visible"/>
                                      </p:to>
                                    </p:set>
                                    <p:anim calcmode="lin" valueType="num">
                                      <p:cBhvr>
                                        <p:cTn id="80" dur="500" fill="hold"/>
                                        <p:tgtEl>
                                          <p:spTgt spid="88"/>
                                        </p:tgtEl>
                                        <p:attrNameLst>
                                          <p:attrName>ppt_w</p:attrName>
                                        </p:attrNameLst>
                                      </p:cBhvr>
                                      <p:tavLst>
                                        <p:tav tm="0">
                                          <p:val>
                                            <p:fltVal val="0"/>
                                          </p:val>
                                        </p:tav>
                                        <p:tav tm="100000">
                                          <p:val>
                                            <p:strVal val="#ppt_w"/>
                                          </p:val>
                                        </p:tav>
                                      </p:tavLst>
                                    </p:anim>
                                    <p:anim calcmode="lin" valueType="num">
                                      <p:cBhvr>
                                        <p:cTn id="81" dur="500" fill="hold"/>
                                        <p:tgtEl>
                                          <p:spTgt spid="88"/>
                                        </p:tgtEl>
                                        <p:attrNameLst>
                                          <p:attrName>ppt_h</p:attrName>
                                        </p:attrNameLst>
                                      </p:cBhvr>
                                      <p:tavLst>
                                        <p:tav tm="0">
                                          <p:val>
                                            <p:fltVal val="0"/>
                                          </p:val>
                                        </p:tav>
                                        <p:tav tm="100000">
                                          <p:val>
                                            <p:strVal val="#ppt_h"/>
                                          </p:val>
                                        </p:tav>
                                      </p:tavLst>
                                    </p:anim>
                                    <p:anim calcmode="lin" valueType="num">
                                      <p:cBhvr>
                                        <p:cTn id="82" dur="500" fill="hold"/>
                                        <p:tgtEl>
                                          <p:spTgt spid="88"/>
                                        </p:tgtEl>
                                        <p:attrNameLst>
                                          <p:attrName>style.rotation</p:attrName>
                                        </p:attrNameLst>
                                      </p:cBhvr>
                                      <p:tavLst>
                                        <p:tav tm="0">
                                          <p:val>
                                            <p:fltVal val="360"/>
                                          </p:val>
                                        </p:tav>
                                        <p:tav tm="100000">
                                          <p:val>
                                            <p:fltVal val="0"/>
                                          </p:val>
                                        </p:tav>
                                      </p:tavLst>
                                    </p:anim>
                                    <p:animEffect transition="in" filter="fade">
                                      <p:cBhvr>
                                        <p:cTn id="83" dur="500"/>
                                        <p:tgtEl>
                                          <p:spTgt spid="88"/>
                                        </p:tgtEl>
                                      </p:cBhvr>
                                    </p:animEffect>
                                  </p:childTnLst>
                                </p:cTn>
                              </p:par>
                            </p:childTnLst>
                          </p:cTn>
                        </p:par>
                        <p:par>
                          <p:cTn id="84" fill="hold">
                            <p:stCondLst>
                              <p:cond delay="4500"/>
                            </p:stCondLst>
                            <p:childTnLst>
                              <p:par>
                                <p:cTn id="85" presetID="42" presetClass="path" presetSubtype="0" decel="100000" fill="hold" grpId="0" nodeType="afterEffect">
                                  <p:stCondLst>
                                    <p:cond delay="0"/>
                                  </p:stCondLst>
                                  <p:childTnLst>
                                    <p:animMotion origin="layout" path="M -0.14948 0.1179 L 0.47517 0.57361 " pathEditMode="fixed" rAng="0" ptsTypes="AA">
                                      <p:cBhvr>
                                        <p:cTn id="86" dur="500" fill="hold"/>
                                        <p:tgtEl>
                                          <p:spTgt spid="84"/>
                                        </p:tgtEl>
                                        <p:attrNameLst>
                                          <p:attrName>ppt_x</p:attrName>
                                          <p:attrName>ppt_y</p:attrName>
                                        </p:attrNameLst>
                                      </p:cBhvr>
                                      <p:rCtr x="31233" y="22778"/>
                                    </p:animMotion>
                                  </p:childTnLst>
                                </p:cTn>
                              </p:par>
                            </p:childTnLst>
                          </p:cTn>
                        </p:par>
                        <p:par>
                          <p:cTn id="87" fill="hold">
                            <p:stCondLst>
                              <p:cond delay="5000"/>
                            </p:stCondLst>
                            <p:childTnLst>
                              <p:par>
                                <p:cTn id="88" presetID="10" presetClass="entr" presetSubtype="0" fill="hold" grpId="0" nodeType="afterEffect">
                                  <p:stCondLst>
                                    <p:cond delay="250"/>
                                  </p:stCondLst>
                                  <p:childTnLst>
                                    <p:set>
                                      <p:cBhvr>
                                        <p:cTn id="89" dur="1" fill="hold">
                                          <p:stCondLst>
                                            <p:cond delay="0"/>
                                          </p:stCondLst>
                                        </p:cTn>
                                        <p:tgtEl>
                                          <p:spTgt spid="102">
                                            <p:txEl>
                                              <p:pRg st="0" end="0"/>
                                            </p:txEl>
                                          </p:spTgt>
                                        </p:tgtEl>
                                        <p:attrNameLst>
                                          <p:attrName>style.visibility</p:attrName>
                                        </p:attrNameLst>
                                      </p:cBhvr>
                                      <p:to>
                                        <p:strVal val="visible"/>
                                      </p:to>
                                    </p:set>
                                    <p:animEffect transition="in" filter="fade">
                                      <p:cBhvr>
                                        <p:cTn id="90" dur="500"/>
                                        <p:tgtEl>
                                          <p:spTgt spid="102">
                                            <p:txEl>
                                              <p:pRg st="0" end="0"/>
                                            </p:txEl>
                                          </p:spTgt>
                                        </p:tgtEl>
                                      </p:cBhvr>
                                    </p:animEffect>
                                  </p:childTnLst>
                                </p:cTn>
                              </p:par>
                              <p:par>
                                <p:cTn id="91" presetID="10" presetClass="entr" presetSubtype="0" fill="hold" grpId="0" nodeType="withEffect">
                                  <p:stCondLst>
                                    <p:cond delay="250"/>
                                  </p:stCondLst>
                                  <p:childTnLst>
                                    <p:set>
                                      <p:cBhvr>
                                        <p:cTn id="92" dur="1" fill="hold">
                                          <p:stCondLst>
                                            <p:cond delay="0"/>
                                          </p:stCondLst>
                                        </p:cTn>
                                        <p:tgtEl>
                                          <p:spTgt spid="70"/>
                                        </p:tgtEl>
                                        <p:attrNameLst>
                                          <p:attrName>style.visibility</p:attrName>
                                        </p:attrNameLst>
                                      </p:cBhvr>
                                      <p:to>
                                        <p:strVal val="visible"/>
                                      </p:to>
                                    </p:set>
                                    <p:animEffect transition="in" filter="fade">
                                      <p:cBhvr>
                                        <p:cTn id="93" dur="500"/>
                                        <p:tgtEl>
                                          <p:spTgt spid="70"/>
                                        </p:tgtEl>
                                      </p:cBhvr>
                                    </p:animEffect>
                                  </p:childTnLst>
                                </p:cTn>
                              </p:par>
                              <p:par>
                                <p:cTn id="94" presetID="49" presetClass="entr" presetSubtype="0" decel="100000" fill="hold" grpId="0" nodeType="withEffect">
                                  <p:stCondLst>
                                    <p:cond delay="250"/>
                                  </p:stCondLst>
                                  <p:childTnLst>
                                    <p:set>
                                      <p:cBhvr>
                                        <p:cTn id="95" dur="1" fill="hold">
                                          <p:stCondLst>
                                            <p:cond delay="0"/>
                                          </p:stCondLst>
                                        </p:cTn>
                                        <p:tgtEl>
                                          <p:spTgt spid="74"/>
                                        </p:tgtEl>
                                        <p:attrNameLst>
                                          <p:attrName>style.visibility</p:attrName>
                                        </p:attrNameLst>
                                      </p:cBhvr>
                                      <p:to>
                                        <p:strVal val="visible"/>
                                      </p:to>
                                    </p:set>
                                    <p:anim calcmode="lin" valueType="num">
                                      <p:cBhvr>
                                        <p:cTn id="96" dur="500" fill="hold"/>
                                        <p:tgtEl>
                                          <p:spTgt spid="74"/>
                                        </p:tgtEl>
                                        <p:attrNameLst>
                                          <p:attrName>ppt_w</p:attrName>
                                        </p:attrNameLst>
                                      </p:cBhvr>
                                      <p:tavLst>
                                        <p:tav tm="0">
                                          <p:val>
                                            <p:fltVal val="0"/>
                                          </p:val>
                                        </p:tav>
                                        <p:tav tm="100000">
                                          <p:val>
                                            <p:strVal val="#ppt_w"/>
                                          </p:val>
                                        </p:tav>
                                      </p:tavLst>
                                    </p:anim>
                                    <p:anim calcmode="lin" valueType="num">
                                      <p:cBhvr>
                                        <p:cTn id="97" dur="500" fill="hold"/>
                                        <p:tgtEl>
                                          <p:spTgt spid="74"/>
                                        </p:tgtEl>
                                        <p:attrNameLst>
                                          <p:attrName>ppt_h</p:attrName>
                                        </p:attrNameLst>
                                      </p:cBhvr>
                                      <p:tavLst>
                                        <p:tav tm="0">
                                          <p:val>
                                            <p:fltVal val="0"/>
                                          </p:val>
                                        </p:tav>
                                        <p:tav tm="100000">
                                          <p:val>
                                            <p:strVal val="#ppt_h"/>
                                          </p:val>
                                        </p:tav>
                                      </p:tavLst>
                                    </p:anim>
                                    <p:anim calcmode="lin" valueType="num">
                                      <p:cBhvr>
                                        <p:cTn id="98" dur="500" fill="hold"/>
                                        <p:tgtEl>
                                          <p:spTgt spid="74"/>
                                        </p:tgtEl>
                                        <p:attrNameLst>
                                          <p:attrName>style.rotation</p:attrName>
                                        </p:attrNameLst>
                                      </p:cBhvr>
                                      <p:tavLst>
                                        <p:tav tm="0">
                                          <p:val>
                                            <p:fltVal val="360"/>
                                          </p:val>
                                        </p:tav>
                                        <p:tav tm="100000">
                                          <p:val>
                                            <p:fltVal val="0"/>
                                          </p:val>
                                        </p:tav>
                                      </p:tavLst>
                                    </p:anim>
                                    <p:animEffect transition="in" filter="fade">
                                      <p:cBhvr>
                                        <p:cTn id="99" dur="500"/>
                                        <p:tgtEl>
                                          <p:spTgt spid="74"/>
                                        </p:tgtEl>
                                      </p:cBhvr>
                                    </p:animEffect>
                                  </p:childTnLst>
                                </p:cTn>
                              </p:par>
                              <p:par>
                                <p:cTn id="100" presetID="49" presetClass="entr" presetSubtype="0" decel="100000" fill="hold" grpId="0" nodeType="withEffect">
                                  <p:stCondLst>
                                    <p:cond delay="250"/>
                                  </p:stCondLst>
                                  <p:childTnLst>
                                    <p:set>
                                      <p:cBhvr>
                                        <p:cTn id="101" dur="1" fill="hold">
                                          <p:stCondLst>
                                            <p:cond delay="0"/>
                                          </p:stCondLst>
                                        </p:cTn>
                                        <p:tgtEl>
                                          <p:spTgt spid="89"/>
                                        </p:tgtEl>
                                        <p:attrNameLst>
                                          <p:attrName>style.visibility</p:attrName>
                                        </p:attrNameLst>
                                      </p:cBhvr>
                                      <p:to>
                                        <p:strVal val="visible"/>
                                      </p:to>
                                    </p:set>
                                    <p:anim calcmode="lin" valueType="num">
                                      <p:cBhvr>
                                        <p:cTn id="102" dur="500" fill="hold"/>
                                        <p:tgtEl>
                                          <p:spTgt spid="89"/>
                                        </p:tgtEl>
                                        <p:attrNameLst>
                                          <p:attrName>ppt_w</p:attrName>
                                        </p:attrNameLst>
                                      </p:cBhvr>
                                      <p:tavLst>
                                        <p:tav tm="0">
                                          <p:val>
                                            <p:fltVal val="0"/>
                                          </p:val>
                                        </p:tav>
                                        <p:tav tm="100000">
                                          <p:val>
                                            <p:strVal val="#ppt_w"/>
                                          </p:val>
                                        </p:tav>
                                      </p:tavLst>
                                    </p:anim>
                                    <p:anim calcmode="lin" valueType="num">
                                      <p:cBhvr>
                                        <p:cTn id="103" dur="500" fill="hold"/>
                                        <p:tgtEl>
                                          <p:spTgt spid="89"/>
                                        </p:tgtEl>
                                        <p:attrNameLst>
                                          <p:attrName>ppt_h</p:attrName>
                                        </p:attrNameLst>
                                      </p:cBhvr>
                                      <p:tavLst>
                                        <p:tav tm="0">
                                          <p:val>
                                            <p:fltVal val="0"/>
                                          </p:val>
                                        </p:tav>
                                        <p:tav tm="100000">
                                          <p:val>
                                            <p:strVal val="#ppt_h"/>
                                          </p:val>
                                        </p:tav>
                                      </p:tavLst>
                                    </p:anim>
                                    <p:anim calcmode="lin" valueType="num">
                                      <p:cBhvr>
                                        <p:cTn id="104" dur="500" fill="hold"/>
                                        <p:tgtEl>
                                          <p:spTgt spid="89"/>
                                        </p:tgtEl>
                                        <p:attrNameLst>
                                          <p:attrName>style.rotation</p:attrName>
                                        </p:attrNameLst>
                                      </p:cBhvr>
                                      <p:tavLst>
                                        <p:tav tm="0">
                                          <p:val>
                                            <p:fltVal val="360"/>
                                          </p:val>
                                        </p:tav>
                                        <p:tav tm="100000">
                                          <p:val>
                                            <p:fltVal val="0"/>
                                          </p:val>
                                        </p:tav>
                                      </p:tavLst>
                                    </p:anim>
                                    <p:animEffect transition="in" filter="fade">
                                      <p:cBhvr>
                                        <p:cTn id="105" dur="500"/>
                                        <p:tgtEl>
                                          <p:spTgt spid="89"/>
                                        </p:tgtEl>
                                      </p:cBhvr>
                                    </p:animEffect>
                                  </p:childTnLst>
                                </p:cTn>
                              </p:par>
                            </p:childTnLst>
                          </p:cTn>
                        </p:par>
                        <p:par>
                          <p:cTn id="106" fill="hold">
                            <p:stCondLst>
                              <p:cond delay="5750"/>
                            </p:stCondLst>
                            <p:childTnLst>
                              <p:par>
                                <p:cTn id="107" presetID="42" presetClass="path" presetSubtype="0" decel="100000" fill="hold" grpId="0" nodeType="afterEffect">
                                  <p:stCondLst>
                                    <p:cond delay="0"/>
                                  </p:stCondLst>
                                  <p:childTnLst>
                                    <p:animMotion origin="layout" path="M -0.16945 0.13549 L 0.625 0.71358 " pathEditMode="fixed" rAng="0" ptsTypes="AA">
                                      <p:cBhvr>
                                        <p:cTn id="108" dur="500" fill="hold"/>
                                        <p:tgtEl>
                                          <p:spTgt spid="85"/>
                                        </p:tgtEl>
                                        <p:attrNameLst>
                                          <p:attrName>ppt_x</p:attrName>
                                          <p:attrName>ppt_y</p:attrName>
                                        </p:attrNameLst>
                                      </p:cBhvr>
                                      <p:rCtr x="39722" y="28904"/>
                                    </p:animMotion>
                                  </p:childTnLst>
                                </p:cTn>
                              </p:par>
                            </p:childTnLst>
                          </p:cTn>
                        </p:par>
                        <p:par>
                          <p:cTn id="109" fill="hold">
                            <p:stCondLst>
                              <p:cond delay="6250"/>
                            </p:stCondLst>
                            <p:childTnLst>
                              <p:par>
                                <p:cTn id="110" presetID="10" presetClass="entr" presetSubtype="0" fill="hold" grpId="0" nodeType="afterEffect">
                                  <p:stCondLst>
                                    <p:cond delay="250"/>
                                  </p:stCondLst>
                                  <p:childTnLst>
                                    <p:set>
                                      <p:cBhvr>
                                        <p:cTn id="111" dur="1" fill="hold">
                                          <p:stCondLst>
                                            <p:cond delay="0"/>
                                          </p:stCondLst>
                                        </p:cTn>
                                        <p:tgtEl>
                                          <p:spTgt spid="71"/>
                                        </p:tgtEl>
                                        <p:attrNameLst>
                                          <p:attrName>style.visibility</p:attrName>
                                        </p:attrNameLst>
                                      </p:cBhvr>
                                      <p:to>
                                        <p:strVal val="visible"/>
                                      </p:to>
                                    </p:set>
                                    <p:animEffect transition="in" filter="fade">
                                      <p:cBhvr>
                                        <p:cTn id="112" dur="500"/>
                                        <p:tgtEl>
                                          <p:spTgt spid="71"/>
                                        </p:tgtEl>
                                      </p:cBhvr>
                                    </p:animEffect>
                                  </p:childTnLst>
                                </p:cTn>
                              </p:par>
                              <p:par>
                                <p:cTn id="113" presetID="10" presetClass="entr" presetSubtype="0" fill="hold" grpId="0" nodeType="withEffect">
                                  <p:stCondLst>
                                    <p:cond delay="250"/>
                                  </p:stCondLst>
                                  <p:childTnLst>
                                    <p:set>
                                      <p:cBhvr>
                                        <p:cTn id="114" dur="1" fill="hold">
                                          <p:stCondLst>
                                            <p:cond delay="0"/>
                                          </p:stCondLst>
                                        </p:cTn>
                                        <p:tgtEl>
                                          <p:spTgt spid="103">
                                            <p:txEl>
                                              <p:pRg st="0" end="0"/>
                                            </p:txEl>
                                          </p:spTgt>
                                        </p:tgtEl>
                                        <p:attrNameLst>
                                          <p:attrName>style.visibility</p:attrName>
                                        </p:attrNameLst>
                                      </p:cBhvr>
                                      <p:to>
                                        <p:strVal val="visible"/>
                                      </p:to>
                                    </p:set>
                                    <p:animEffect transition="in" filter="fade">
                                      <p:cBhvr>
                                        <p:cTn id="115" dur="500"/>
                                        <p:tgtEl>
                                          <p:spTgt spid="103">
                                            <p:txEl>
                                              <p:pRg st="0" end="0"/>
                                            </p:txEl>
                                          </p:spTgt>
                                        </p:tgtEl>
                                      </p:cBhvr>
                                    </p:animEffect>
                                  </p:childTnLst>
                                </p:cTn>
                              </p:par>
                              <p:par>
                                <p:cTn id="116" presetID="49" presetClass="entr" presetSubtype="0" decel="100000" fill="hold" grpId="0" nodeType="withEffect">
                                  <p:stCondLst>
                                    <p:cond delay="250"/>
                                  </p:stCondLst>
                                  <p:childTnLst>
                                    <p:set>
                                      <p:cBhvr>
                                        <p:cTn id="117" dur="1" fill="hold">
                                          <p:stCondLst>
                                            <p:cond delay="0"/>
                                          </p:stCondLst>
                                        </p:cTn>
                                        <p:tgtEl>
                                          <p:spTgt spid="75"/>
                                        </p:tgtEl>
                                        <p:attrNameLst>
                                          <p:attrName>style.visibility</p:attrName>
                                        </p:attrNameLst>
                                      </p:cBhvr>
                                      <p:to>
                                        <p:strVal val="visible"/>
                                      </p:to>
                                    </p:set>
                                    <p:anim calcmode="lin" valueType="num">
                                      <p:cBhvr>
                                        <p:cTn id="118" dur="500" fill="hold"/>
                                        <p:tgtEl>
                                          <p:spTgt spid="75"/>
                                        </p:tgtEl>
                                        <p:attrNameLst>
                                          <p:attrName>ppt_w</p:attrName>
                                        </p:attrNameLst>
                                      </p:cBhvr>
                                      <p:tavLst>
                                        <p:tav tm="0">
                                          <p:val>
                                            <p:fltVal val="0"/>
                                          </p:val>
                                        </p:tav>
                                        <p:tav tm="100000">
                                          <p:val>
                                            <p:strVal val="#ppt_w"/>
                                          </p:val>
                                        </p:tav>
                                      </p:tavLst>
                                    </p:anim>
                                    <p:anim calcmode="lin" valueType="num">
                                      <p:cBhvr>
                                        <p:cTn id="119" dur="500" fill="hold"/>
                                        <p:tgtEl>
                                          <p:spTgt spid="75"/>
                                        </p:tgtEl>
                                        <p:attrNameLst>
                                          <p:attrName>ppt_h</p:attrName>
                                        </p:attrNameLst>
                                      </p:cBhvr>
                                      <p:tavLst>
                                        <p:tav tm="0">
                                          <p:val>
                                            <p:fltVal val="0"/>
                                          </p:val>
                                        </p:tav>
                                        <p:tav tm="100000">
                                          <p:val>
                                            <p:strVal val="#ppt_h"/>
                                          </p:val>
                                        </p:tav>
                                      </p:tavLst>
                                    </p:anim>
                                    <p:anim calcmode="lin" valueType="num">
                                      <p:cBhvr>
                                        <p:cTn id="120" dur="500" fill="hold"/>
                                        <p:tgtEl>
                                          <p:spTgt spid="75"/>
                                        </p:tgtEl>
                                        <p:attrNameLst>
                                          <p:attrName>style.rotation</p:attrName>
                                        </p:attrNameLst>
                                      </p:cBhvr>
                                      <p:tavLst>
                                        <p:tav tm="0">
                                          <p:val>
                                            <p:fltVal val="360"/>
                                          </p:val>
                                        </p:tav>
                                        <p:tav tm="100000">
                                          <p:val>
                                            <p:fltVal val="0"/>
                                          </p:val>
                                        </p:tav>
                                      </p:tavLst>
                                    </p:anim>
                                    <p:animEffect transition="in" filter="fade">
                                      <p:cBhvr>
                                        <p:cTn id="121" dur="500"/>
                                        <p:tgtEl>
                                          <p:spTgt spid="75"/>
                                        </p:tgtEl>
                                      </p:cBhvr>
                                    </p:animEffect>
                                  </p:childTnLst>
                                </p:cTn>
                              </p:par>
                              <p:par>
                                <p:cTn id="122" presetID="49" presetClass="entr" presetSubtype="0" decel="100000" fill="hold" grpId="0" nodeType="withEffect">
                                  <p:stCondLst>
                                    <p:cond delay="250"/>
                                  </p:stCondLst>
                                  <p:childTnLst>
                                    <p:set>
                                      <p:cBhvr>
                                        <p:cTn id="123" dur="1" fill="hold">
                                          <p:stCondLst>
                                            <p:cond delay="0"/>
                                          </p:stCondLst>
                                        </p:cTn>
                                        <p:tgtEl>
                                          <p:spTgt spid="90"/>
                                        </p:tgtEl>
                                        <p:attrNameLst>
                                          <p:attrName>style.visibility</p:attrName>
                                        </p:attrNameLst>
                                      </p:cBhvr>
                                      <p:to>
                                        <p:strVal val="visible"/>
                                      </p:to>
                                    </p:set>
                                    <p:anim calcmode="lin" valueType="num">
                                      <p:cBhvr>
                                        <p:cTn id="124" dur="500" fill="hold"/>
                                        <p:tgtEl>
                                          <p:spTgt spid="90"/>
                                        </p:tgtEl>
                                        <p:attrNameLst>
                                          <p:attrName>ppt_w</p:attrName>
                                        </p:attrNameLst>
                                      </p:cBhvr>
                                      <p:tavLst>
                                        <p:tav tm="0">
                                          <p:val>
                                            <p:fltVal val="0"/>
                                          </p:val>
                                        </p:tav>
                                        <p:tav tm="100000">
                                          <p:val>
                                            <p:strVal val="#ppt_w"/>
                                          </p:val>
                                        </p:tav>
                                      </p:tavLst>
                                    </p:anim>
                                    <p:anim calcmode="lin" valueType="num">
                                      <p:cBhvr>
                                        <p:cTn id="125" dur="500" fill="hold"/>
                                        <p:tgtEl>
                                          <p:spTgt spid="90"/>
                                        </p:tgtEl>
                                        <p:attrNameLst>
                                          <p:attrName>ppt_h</p:attrName>
                                        </p:attrNameLst>
                                      </p:cBhvr>
                                      <p:tavLst>
                                        <p:tav tm="0">
                                          <p:val>
                                            <p:fltVal val="0"/>
                                          </p:val>
                                        </p:tav>
                                        <p:tav tm="100000">
                                          <p:val>
                                            <p:strVal val="#ppt_h"/>
                                          </p:val>
                                        </p:tav>
                                      </p:tavLst>
                                    </p:anim>
                                    <p:anim calcmode="lin" valueType="num">
                                      <p:cBhvr>
                                        <p:cTn id="126" dur="500" fill="hold"/>
                                        <p:tgtEl>
                                          <p:spTgt spid="90"/>
                                        </p:tgtEl>
                                        <p:attrNameLst>
                                          <p:attrName>style.rotation</p:attrName>
                                        </p:attrNameLst>
                                      </p:cBhvr>
                                      <p:tavLst>
                                        <p:tav tm="0">
                                          <p:val>
                                            <p:fltVal val="360"/>
                                          </p:val>
                                        </p:tav>
                                        <p:tav tm="100000">
                                          <p:val>
                                            <p:fltVal val="0"/>
                                          </p:val>
                                        </p:tav>
                                      </p:tavLst>
                                    </p:anim>
                                    <p:animEffect transition="in" filter="fade">
                                      <p:cBhvr>
                                        <p:cTn id="12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4" grpId="0" animBg="1"/>
      <p:bldP spid="63" grpId="0" animBg="1"/>
      <p:bldP spid="69" grpId="0" animBg="1"/>
      <p:bldP spid="70" grpId="0" animBg="1"/>
      <p:bldP spid="71" grpId="0" animBg="1"/>
      <p:bldP spid="72" grpId="0" animBg="1"/>
      <p:bldP spid="73" grpId="0" animBg="1"/>
      <p:bldP spid="74" grpId="0" animBg="1"/>
      <p:bldP spid="75" grpId="0" animBg="1"/>
      <p:bldP spid="77" grpId="0" build="p">
        <p:tmplLst>
          <p:tmpl lvl="1">
            <p:tnLst>
              <p:par>
                <p:cTn presetID="2" presetClass="entr" presetSubtype="8" decel="100000"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0-#ppt_w/2"/>
                          </p:val>
                        </p:tav>
                        <p:tav tm="100000">
                          <p:val>
                            <p:strVal val="#ppt_x"/>
                          </p:val>
                        </p:tav>
                      </p:tavLst>
                    </p:anim>
                    <p:anim calcmode="lin" valueType="num">
                      <p:cBhvr additive="base">
                        <p:cTn dur="500" fill="hold"/>
                        <p:tgtEl>
                          <p:spTgt spid="77"/>
                        </p:tgtEl>
                        <p:attrNameLst>
                          <p:attrName>ppt_y</p:attrName>
                        </p:attrNameLst>
                      </p:cBhvr>
                      <p:tavLst>
                        <p:tav tm="0">
                          <p:val>
                            <p:strVal val="#ppt_y"/>
                          </p:val>
                        </p:tav>
                        <p:tav tm="100000">
                          <p:val>
                            <p:strVal val="#ppt_y"/>
                          </p:val>
                        </p:tav>
                      </p:tavLst>
                    </p:anim>
                  </p:childTnLst>
                </p:cTn>
              </p:par>
            </p:tnLst>
          </p:tmpl>
        </p:tmplLst>
      </p:bldP>
      <p:bldP spid="78" grpId="0" build="p">
        <p:tmplLst>
          <p:tmpl lvl="1">
            <p:tnLst>
              <p:par>
                <p:cTn presetID="2" presetClass="entr" presetSubtype="8"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0-#ppt_w/2"/>
                          </p:val>
                        </p:tav>
                        <p:tav tm="100000">
                          <p:val>
                            <p:strVal val="#ppt_x"/>
                          </p:val>
                        </p:tav>
                      </p:tavLst>
                    </p:anim>
                    <p:anim calcmode="lin" valueType="num">
                      <p:cBhvr additive="base">
                        <p:cTn dur="500" fill="hold"/>
                        <p:tgtEl>
                          <p:spTgt spid="78"/>
                        </p:tgtEl>
                        <p:attrNameLst>
                          <p:attrName>ppt_y</p:attrName>
                        </p:attrNameLst>
                      </p:cBhvr>
                      <p:tavLst>
                        <p:tav tm="0">
                          <p:val>
                            <p:strVal val="#ppt_y"/>
                          </p:val>
                        </p:tav>
                        <p:tav tm="100000">
                          <p:val>
                            <p:strVal val="#ppt_y"/>
                          </p:val>
                        </p:tav>
                      </p:tavLst>
                    </p:anim>
                  </p:childTnLst>
                </p:cTn>
              </p:par>
            </p:tnLst>
          </p:tmpl>
        </p:tmplLst>
      </p:bldP>
      <p:bldP spid="82" grpId="0" animBg="1"/>
      <p:bldP spid="83" grpId="0" animBg="1"/>
      <p:bldP spid="84" grpId="0" animBg="1"/>
      <p:bldP spid="85" grpId="0" animBg="1"/>
      <p:bldP spid="86" grpId="0"/>
      <p:bldP spid="87" grpId="0"/>
      <p:bldP spid="88" grpId="0"/>
      <p:bldP spid="89" grpId="0"/>
      <p:bldP spid="90" grpId="0"/>
      <p:bldP spid="99" grpId="0" build="p">
        <p:tmplLst>
          <p:tmpl lvl="1">
            <p:tnLst>
              <p:par>
                <p:cTn presetID="10" presetClass="entr" presetSubtype="0" fill="hold" nodeType="with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fade">
                      <p:cBhvr>
                        <p:cTn dur="500"/>
                        <p:tgtEl>
                          <p:spTgt spid="99"/>
                        </p:tgtEl>
                      </p:cBhvr>
                    </p:animEffect>
                  </p:childTnLst>
                </p:cTn>
              </p:par>
            </p:tnLst>
          </p:tmpl>
        </p:tmplLst>
      </p:bldP>
      <p:bldP spid="100" grpId="0" build="p">
        <p:tmplLst>
          <p:tmpl lvl="1">
            <p:tnLst>
              <p:par>
                <p:cTn presetID="10" presetClass="entr" presetSubtype="0" fill="hold" nodeType="afterEffect">
                  <p:stCondLst>
                    <p:cond delay="250"/>
                  </p:stCondLst>
                  <p:childTnLst>
                    <p:set>
                      <p:cBhvr>
                        <p:cTn dur="1" fill="hold">
                          <p:stCondLst>
                            <p:cond delay="0"/>
                          </p:stCondLst>
                        </p:cTn>
                        <p:tgtEl>
                          <p:spTgt spid="100"/>
                        </p:tgtEl>
                        <p:attrNameLst>
                          <p:attrName>style.visibility</p:attrName>
                        </p:attrNameLst>
                      </p:cBhvr>
                      <p:to>
                        <p:strVal val="visible"/>
                      </p:to>
                    </p:set>
                    <p:animEffect transition="in" filter="fade">
                      <p:cBhvr>
                        <p:cTn dur="500"/>
                        <p:tgtEl>
                          <p:spTgt spid="100"/>
                        </p:tgtEl>
                      </p:cBhvr>
                    </p:animEffect>
                  </p:childTnLst>
                </p:cTn>
              </p:par>
            </p:tnLst>
          </p:tmpl>
        </p:tmplLst>
      </p:bldP>
      <p:bldP spid="101" grpId="0" build="p">
        <p:tmplLst>
          <p:tmpl lvl="1">
            <p:tnLst>
              <p:par>
                <p:cTn presetID="10" presetClass="entr" presetSubtype="0" fill="hold" nodeType="afterEffect">
                  <p:stCondLst>
                    <p:cond delay="250"/>
                  </p:stCondLst>
                  <p:childTnLst>
                    <p:set>
                      <p:cBhvr>
                        <p:cTn dur="1" fill="hold">
                          <p:stCondLst>
                            <p:cond delay="0"/>
                          </p:stCondLst>
                        </p:cTn>
                        <p:tgtEl>
                          <p:spTgt spid="101"/>
                        </p:tgtEl>
                        <p:attrNameLst>
                          <p:attrName>style.visibility</p:attrName>
                        </p:attrNameLst>
                      </p:cBhvr>
                      <p:to>
                        <p:strVal val="visible"/>
                      </p:to>
                    </p:set>
                    <p:animEffect transition="in" filter="fade">
                      <p:cBhvr>
                        <p:cTn dur="500"/>
                        <p:tgtEl>
                          <p:spTgt spid="101"/>
                        </p:tgtEl>
                      </p:cBhvr>
                    </p:animEffect>
                  </p:childTnLst>
                </p:cTn>
              </p:par>
            </p:tnLst>
          </p:tmpl>
        </p:tmplLst>
      </p:bldP>
      <p:bldP spid="102" grpId="0" build="p">
        <p:tmplLst>
          <p:tmpl lvl="1">
            <p:tnLst>
              <p:par>
                <p:cTn presetID="10" presetClass="entr" presetSubtype="0" fill="hold" nodeType="afterEffect">
                  <p:stCondLst>
                    <p:cond delay="250"/>
                  </p:stCondLst>
                  <p:childTnLst>
                    <p:set>
                      <p:cBhvr>
                        <p:cTn dur="1" fill="hold">
                          <p:stCondLst>
                            <p:cond delay="0"/>
                          </p:stCondLst>
                        </p:cTn>
                        <p:tgtEl>
                          <p:spTgt spid="102"/>
                        </p:tgtEl>
                        <p:attrNameLst>
                          <p:attrName>style.visibility</p:attrName>
                        </p:attrNameLst>
                      </p:cBhvr>
                      <p:to>
                        <p:strVal val="visible"/>
                      </p:to>
                    </p:set>
                    <p:animEffect transition="in" filter="fade">
                      <p:cBhvr>
                        <p:cTn dur="500"/>
                        <p:tgtEl>
                          <p:spTgt spid="102"/>
                        </p:tgtEl>
                      </p:cBhvr>
                    </p:animEffect>
                  </p:childTnLst>
                </p:cTn>
              </p:par>
            </p:tnLst>
          </p:tmpl>
        </p:tmplLst>
      </p:bldP>
      <p:bldP spid="103" grpId="0" build="p">
        <p:tmplLst>
          <p:tmpl lvl="1">
            <p:tnLst>
              <p:par>
                <p:cTn presetID="10" presetClass="entr" presetSubtype="0" fill="hold" nodeType="withEffect">
                  <p:stCondLst>
                    <p:cond delay="250"/>
                  </p:stCondLst>
                  <p:childTnLst>
                    <p:set>
                      <p:cBhvr>
                        <p:cTn dur="1" fill="hold">
                          <p:stCondLst>
                            <p:cond delay="0"/>
                          </p:stCondLst>
                        </p:cTn>
                        <p:tgtEl>
                          <p:spTgt spid="103"/>
                        </p:tgtEl>
                        <p:attrNameLst>
                          <p:attrName>style.visibility</p:attrName>
                        </p:attrNameLst>
                      </p:cBhvr>
                      <p:to>
                        <p:strVal val="visible"/>
                      </p:to>
                    </p:set>
                    <p:animEffect transition="in" filter="fade">
                      <p:cBhvr>
                        <p:cTn dur="500"/>
                        <p:tgtEl>
                          <p:spTgt spid="103"/>
                        </p:tgtEl>
                      </p:cBhvr>
                    </p:animEffect>
                  </p:childTnLst>
                </p:cTn>
              </p:par>
            </p:tnLst>
          </p:tmpl>
        </p:tmplLst>
      </p:bldP>
    </p:bld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41" name="平行四辺形 40"/>
          <p:cNvSpPr/>
          <p:nvPr userDrawn="1"/>
        </p:nvSpPr>
        <p:spPr>
          <a:xfrm flipH="1">
            <a:off x="3713327" y="3206809"/>
            <a:ext cx="7329223" cy="1019203"/>
          </a:xfrm>
          <a:prstGeom prst="parallelogram">
            <a:avLst>
              <a:gd name="adj" fmla="val 51895"/>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0" name="平行四辺形 39"/>
          <p:cNvSpPr/>
          <p:nvPr userDrawn="1"/>
        </p:nvSpPr>
        <p:spPr>
          <a:xfrm flipH="1">
            <a:off x="3018542" y="1861294"/>
            <a:ext cx="7329223" cy="1030188"/>
          </a:xfrm>
          <a:prstGeom prst="parallelogram">
            <a:avLst>
              <a:gd name="adj" fmla="val 51895"/>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9" name="平行四辺形 38"/>
          <p:cNvSpPr/>
          <p:nvPr userDrawn="1"/>
        </p:nvSpPr>
        <p:spPr>
          <a:xfrm flipH="1">
            <a:off x="2307281" y="524019"/>
            <a:ext cx="7329223" cy="1032933"/>
          </a:xfrm>
          <a:prstGeom prst="parallelogram">
            <a:avLst>
              <a:gd name="adj" fmla="val 51895"/>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平行四辺形 33"/>
          <p:cNvSpPr/>
          <p:nvPr userDrawn="1"/>
        </p:nvSpPr>
        <p:spPr>
          <a:xfrm flipH="1">
            <a:off x="1871296" y="0"/>
            <a:ext cx="2887384" cy="5096933"/>
          </a:xfrm>
          <a:prstGeom prst="parallelogram">
            <a:avLst>
              <a:gd name="adj" fmla="val 92507"/>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2" name="図プレースホルダー 21"/>
          <p:cNvSpPr>
            <a:spLocks noGrp="1"/>
          </p:cNvSpPr>
          <p:nvPr>
            <p:ph type="pic" sz="quarter" idx="12" hasCustomPrompt="1"/>
          </p:nvPr>
        </p:nvSpPr>
        <p:spPr>
          <a:xfrm>
            <a:off x="527555" y="439628"/>
            <a:ext cx="2326411" cy="1020113"/>
          </a:xfrm>
          <a:custGeom>
            <a:avLst/>
            <a:gdLst/>
            <a:ahLst/>
            <a:cxnLst/>
            <a:rect l="l" t="t" r="r" b="b"/>
            <a:pathLst>
              <a:path w="3489313" h="1530170">
                <a:moveTo>
                  <a:pt x="0" y="0"/>
                </a:moveTo>
                <a:lnTo>
                  <a:pt x="2685530" y="0"/>
                </a:lnTo>
                <a:lnTo>
                  <a:pt x="3489313" y="1530170"/>
                </a:lnTo>
                <a:lnTo>
                  <a:pt x="803783" y="1530170"/>
                </a:lnTo>
                <a:close/>
              </a:path>
            </a:pathLst>
          </a:custGeom>
        </p:spPr>
        <p:txBody>
          <a:bodyPr/>
          <a:lstStyle>
            <a:lvl1pPr>
              <a:defRPr baseline="0"/>
            </a:lvl1pPr>
          </a:lstStyle>
          <a:p>
            <a:r>
              <a:rPr kumimoji="1" lang="en-US" altLang="ja-JP" smtClean="0"/>
              <a:t>Add an image</a:t>
            </a:r>
            <a:endParaRPr kumimoji="1" lang="ja-JP" altLang="en-US"/>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cxnSp>
        <p:nvCxnSpPr>
          <p:cNvPr id="9" name="直線コネクタ 8"/>
          <p:cNvCxnSpPr/>
          <p:nvPr userDrawn="1"/>
        </p:nvCxnSpPr>
        <p:spPr>
          <a:xfrm flipH="1">
            <a:off x="4753513" y="5087803"/>
            <a:ext cx="74384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3" name="図プレースホルダー 21"/>
          <p:cNvSpPr>
            <a:spLocks noGrp="1"/>
          </p:cNvSpPr>
          <p:nvPr>
            <p:ph type="pic" sz="quarter" idx="13" hasCustomPrompt="1"/>
          </p:nvPr>
        </p:nvSpPr>
        <p:spPr>
          <a:xfrm>
            <a:off x="1218440" y="1774776"/>
            <a:ext cx="2326411" cy="1020113"/>
          </a:xfrm>
          <a:custGeom>
            <a:avLst/>
            <a:gdLst/>
            <a:ahLst/>
            <a:cxnLst/>
            <a:rect l="l" t="t" r="r" b="b"/>
            <a:pathLst>
              <a:path w="3489313" h="1530170">
                <a:moveTo>
                  <a:pt x="0" y="0"/>
                </a:moveTo>
                <a:lnTo>
                  <a:pt x="2685530" y="0"/>
                </a:lnTo>
                <a:lnTo>
                  <a:pt x="3489313" y="1530170"/>
                </a:lnTo>
                <a:lnTo>
                  <a:pt x="803783" y="1530170"/>
                </a:lnTo>
                <a:close/>
              </a:path>
            </a:pathLst>
          </a:custGeom>
        </p:spPr>
        <p:txBody>
          <a:bodyPr/>
          <a:lstStyle>
            <a:lvl1pPr>
              <a:defRPr baseline="0"/>
            </a:lvl1pPr>
          </a:lstStyle>
          <a:p>
            <a:r>
              <a:rPr kumimoji="1" lang="en-US" altLang="ja-JP" smtClean="0"/>
              <a:t>Add an image</a:t>
            </a:r>
            <a:endParaRPr kumimoji="1" lang="ja-JP" altLang="en-US"/>
          </a:p>
        </p:txBody>
      </p:sp>
      <p:sp>
        <p:nvSpPr>
          <p:cNvPr id="24" name="図プレースホルダー 21"/>
          <p:cNvSpPr>
            <a:spLocks noGrp="1"/>
          </p:cNvSpPr>
          <p:nvPr>
            <p:ph type="pic" sz="quarter" idx="14" hasCustomPrompt="1"/>
          </p:nvPr>
        </p:nvSpPr>
        <p:spPr>
          <a:xfrm>
            <a:off x="1922724" y="3109924"/>
            <a:ext cx="2326411" cy="1020113"/>
          </a:xfrm>
          <a:custGeom>
            <a:avLst/>
            <a:gdLst/>
            <a:ahLst/>
            <a:cxnLst/>
            <a:rect l="l" t="t" r="r" b="b"/>
            <a:pathLst>
              <a:path w="3489313" h="1530170">
                <a:moveTo>
                  <a:pt x="0" y="0"/>
                </a:moveTo>
                <a:lnTo>
                  <a:pt x="2685530" y="0"/>
                </a:lnTo>
                <a:lnTo>
                  <a:pt x="3489313" y="1530170"/>
                </a:lnTo>
                <a:lnTo>
                  <a:pt x="803783" y="1530170"/>
                </a:lnTo>
                <a:close/>
              </a:path>
            </a:pathLst>
          </a:custGeom>
        </p:spPr>
        <p:txBody>
          <a:bodyPr/>
          <a:lstStyle>
            <a:lvl1pPr>
              <a:defRPr baseline="0"/>
            </a:lvl1pPr>
          </a:lstStyle>
          <a:p>
            <a:r>
              <a:rPr kumimoji="1" lang="en-US" altLang="ja-JP" smtClean="0"/>
              <a:t>Add an image</a:t>
            </a:r>
            <a:endParaRPr kumimoji="1" lang="ja-JP" altLang="en-US"/>
          </a:p>
        </p:txBody>
      </p:sp>
      <p:sp>
        <p:nvSpPr>
          <p:cNvPr id="27" name="テキスト プレースホルダー 11"/>
          <p:cNvSpPr>
            <a:spLocks noGrp="1"/>
          </p:cNvSpPr>
          <p:nvPr>
            <p:ph type="body" sz="quarter" idx="15" hasCustomPrompt="1"/>
          </p:nvPr>
        </p:nvSpPr>
        <p:spPr>
          <a:xfrm>
            <a:off x="4835750" y="4357144"/>
            <a:ext cx="6721330" cy="725346"/>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16" hasCustomPrompt="1"/>
          </p:nvPr>
        </p:nvSpPr>
        <p:spPr>
          <a:xfrm>
            <a:off x="4835750" y="5174192"/>
            <a:ext cx="6721330" cy="1013156"/>
          </a:xfrm>
        </p:spPr>
        <p:txBody>
          <a:bodyPr anchor="t">
            <a:noAutofit/>
          </a:bodyPr>
          <a:lstStyle>
            <a:lvl1pPr algn="l">
              <a:lnSpc>
                <a:spcPct val="120000"/>
              </a:lnSpc>
              <a:spcBef>
                <a:spcPts val="0"/>
              </a:spcBef>
              <a:defRPr sz="1600">
                <a:solidFill>
                  <a:schemeClr val="tx1"/>
                </a:solidFill>
                <a:latin typeface="+mn-lt"/>
              </a:defRPr>
            </a:lvl1pPr>
          </a:lstStyle>
          <a:p>
            <a:pPr lvl="0"/>
            <a:r>
              <a:rPr lang="en-US" altLang="ja-JP" dirty="0" smtClean="0"/>
              <a:t>Text Here</a:t>
            </a:r>
          </a:p>
          <a:p>
            <a:pPr lvl="0"/>
            <a:endParaRPr lang="en-US" altLang="ja-JP" dirty="0" smtClean="0"/>
          </a:p>
        </p:txBody>
      </p:sp>
      <p:sp>
        <p:nvSpPr>
          <p:cNvPr id="31" name="テキスト プレースホルダー 11"/>
          <p:cNvSpPr>
            <a:spLocks noGrp="1"/>
          </p:cNvSpPr>
          <p:nvPr>
            <p:ph type="body" sz="quarter" idx="32" hasCustomPrompt="1"/>
          </p:nvPr>
        </p:nvSpPr>
        <p:spPr>
          <a:xfrm>
            <a:off x="2822404" y="581632"/>
            <a:ext cx="6170094" cy="930103"/>
          </a:xfrm>
        </p:spPr>
        <p:txBody>
          <a:bodyPr anchor="ctr">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p:txBody>
      </p:sp>
      <p:sp>
        <p:nvSpPr>
          <p:cNvPr id="32" name="テキスト プレースホルダー 11"/>
          <p:cNvSpPr>
            <a:spLocks noGrp="1"/>
          </p:cNvSpPr>
          <p:nvPr>
            <p:ph type="body" sz="quarter" idx="33" hasCustomPrompt="1"/>
          </p:nvPr>
        </p:nvSpPr>
        <p:spPr>
          <a:xfrm>
            <a:off x="3523669" y="1901779"/>
            <a:ext cx="6170094" cy="930103"/>
          </a:xfrm>
        </p:spPr>
        <p:txBody>
          <a:bodyPr anchor="ctr">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p:txBody>
      </p:sp>
      <p:sp>
        <p:nvSpPr>
          <p:cNvPr id="33" name="テキスト プレースホルダー 11"/>
          <p:cNvSpPr>
            <a:spLocks noGrp="1"/>
          </p:cNvSpPr>
          <p:nvPr>
            <p:ph type="body" sz="quarter" idx="34" hasCustomPrompt="1"/>
          </p:nvPr>
        </p:nvSpPr>
        <p:spPr>
          <a:xfrm>
            <a:off x="4232683" y="3251929"/>
            <a:ext cx="6170094" cy="930103"/>
          </a:xfrm>
        </p:spPr>
        <p:txBody>
          <a:bodyPr anchor="ctr">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p:txBody>
      </p:sp>
    </p:spTree>
    <p:extLst>
      <p:ext uri="{BB962C8B-B14F-4D97-AF65-F5344CB8AC3E}">
        <p14:creationId xmlns:p14="http://schemas.microsoft.com/office/powerpoint/2010/main" val="218213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left)">
                                      <p:cBhvr>
                                        <p:cTn id="18" dur="500"/>
                                        <p:tgtEl>
                                          <p:spTgt spid="31"/>
                                        </p:tgtEl>
                                      </p:cBhvr>
                                    </p:animEffect>
                                  </p:childTnLst>
                                </p:cTn>
                              </p:par>
                            </p:childTnLst>
                          </p:cTn>
                        </p:par>
                        <p:par>
                          <p:cTn id="19" fill="hold">
                            <p:stCondLst>
                              <p:cond delay="1500"/>
                            </p:stCondLst>
                            <p:childTnLst>
                              <p:par>
                                <p:cTn id="20" presetID="10" presetClass="entr" presetSubtype="0" fill="hold" grpId="0" nodeType="afterEffect">
                                  <p:stCondLst>
                                    <p:cond delay="25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2250"/>
                            </p:stCondLst>
                            <p:childTnLst>
                              <p:par>
                                <p:cTn id="24" presetID="22" presetClass="entr" presetSubtype="8" fill="hold" grpId="0"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left)">
                                      <p:cBhvr>
                                        <p:cTn id="26" dur="500"/>
                                        <p:tgtEl>
                                          <p:spTgt spid="4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left)">
                                      <p:cBhvr>
                                        <p:cTn id="29" dur="500"/>
                                        <p:tgtEl>
                                          <p:spTgt spid="32"/>
                                        </p:tgtEl>
                                      </p:cBhvr>
                                    </p:animEffect>
                                  </p:childTnLst>
                                </p:cTn>
                              </p:par>
                            </p:childTnLst>
                          </p:cTn>
                        </p:par>
                        <p:par>
                          <p:cTn id="30" fill="hold">
                            <p:stCondLst>
                              <p:cond delay="2750"/>
                            </p:stCondLst>
                            <p:childTnLst>
                              <p:par>
                                <p:cTn id="31" presetID="10" presetClass="entr" presetSubtype="0" fill="hold" grpId="0" nodeType="afterEffect">
                                  <p:stCondLst>
                                    <p:cond delay="25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left)">
                                      <p:cBhvr>
                                        <p:cTn id="37" dur="500"/>
                                        <p:tgtEl>
                                          <p:spTgt spid="41"/>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par>
                          <p:cTn id="41" fill="hold">
                            <p:stCondLst>
                              <p:cond delay="4000"/>
                            </p:stCondLst>
                            <p:childTnLst>
                              <p:par>
                                <p:cTn id="42" presetID="2" presetClass="entr" presetSubtype="2" decel="100000" fill="hold" grpId="0" nodeType="afterEffect">
                                  <p:stCondLst>
                                    <p:cond delay="250"/>
                                  </p:stCondLst>
                                  <p:iterate type="wd">
                                    <p:tmPct val="10000"/>
                                  </p:iterate>
                                  <p:childTnLst>
                                    <p:set>
                                      <p:cBhvr>
                                        <p:cTn id="43" dur="1" fill="hold">
                                          <p:stCondLst>
                                            <p:cond delay="0"/>
                                          </p:stCondLst>
                                        </p:cTn>
                                        <p:tgtEl>
                                          <p:spTgt spid="27"/>
                                        </p:tgtEl>
                                        <p:attrNameLst>
                                          <p:attrName>style.visibility</p:attrName>
                                        </p:attrNameLst>
                                      </p:cBhvr>
                                      <p:to>
                                        <p:strVal val="visible"/>
                                      </p:to>
                                    </p:set>
                                    <p:anim calcmode="lin" valueType="num">
                                      <p:cBhvr additive="base">
                                        <p:cTn id="44" dur="500" fill="hold"/>
                                        <p:tgtEl>
                                          <p:spTgt spid="27"/>
                                        </p:tgtEl>
                                        <p:attrNameLst>
                                          <p:attrName>ppt_x</p:attrName>
                                        </p:attrNameLst>
                                      </p:cBhvr>
                                      <p:tavLst>
                                        <p:tav tm="0">
                                          <p:val>
                                            <p:strVal val="1+#ppt_w/2"/>
                                          </p:val>
                                        </p:tav>
                                        <p:tav tm="100000">
                                          <p:val>
                                            <p:strVal val="#ppt_x"/>
                                          </p:val>
                                        </p:tav>
                                      </p:tavLst>
                                    </p:anim>
                                    <p:anim calcmode="lin" valueType="num">
                                      <p:cBhvr additive="base">
                                        <p:cTn id="45" dur="500" fill="hold"/>
                                        <p:tgtEl>
                                          <p:spTgt spid="27"/>
                                        </p:tgtEl>
                                        <p:attrNameLst>
                                          <p:attrName>ppt_y</p:attrName>
                                        </p:attrNameLst>
                                      </p:cBhvr>
                                      <p:tavLst>
                                        <p:tav tm="0">
                                          <p:val>
                                            <p:strVal val="#ppt_y"/>
                                          </p:val>
                                        </p:tav>
                                        <p:tav tm="100000">
                                          <p:val>
                                            <p:strVal val="#ppt_y"/>
                                          </p:val>
                                        </p:tav>
                                      </p:tavLst>
                                    </p:anim>
                                  </p:childTnLst>
                                </p:cTn>
                              </p:par>
                              <p:par>
                                <p:cTn id="46" presetID="22" presetClass="entr" presetSubtype="8" fill="hold" nodeType="withEffect">
                                  <p:stCondLst>
                                    <p:cond delay="250"/>
                                  </p:stCondLst>
                                  <p:childTnLst>
                                    <p:set>
                                      <p:cBhvr>
                                        <p:cTn id="47" dur="1" fill="hold">
                                          <p:stCondLst>
                                            <p:cond delay="0"/>
                                          </p:stCondLst>
                                        </p:cTn>
                                        <p:tgtEl>
                                          <p:spTgt spid="9"/>
                                        </p:tgtEl>
                                        <p:attrNameLst>
                                          <p:attrName>style.visibility</p:attrName>
                                        </p:attrNameLst>
                                      </p:cBhvr>
                                      <p:to>
                                        <p:strVal val="visible"/>
                                      </p:to>
                                    </p:set>
                                    <p:animEffect transition="in" filter="wipe(left)">
                                      <p:cBhvr>
                                        <p:cTn id="48" dur="500"/>
                                        <p:tgtEl>
                                          <p:spTgt spid="9"/>
                                        </p:tgtEl>
                                      </p:cBhvr>
                                    </p:animEffect>
                                  </p:childTnLst>
                                </p:cTn>
                              </p:par>
                              <p:par>
                                <p:cTn id="49" presetID="2" presetClass="entr" presetSubtype="2" decel="100000" fill="hold" grpId="0" nodeType="withEffect">
                                  <p:stCondLst>
                                    <p:cond delay="25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1+#ppt_w/2"/>
                                          </p:val>
                                        </p:tav>
                                        <p:tav tm="100000">
                                          <p:val>
                                            <p:strVal val="#ppt_x"/>
                                          </p:val>
                                        </p:tav>
                                      </p:tavLst>
                                    </p:anim>
                                    <p:anim calcmode="lin" valueType="num">
                                      <p:cBhvr additive="base">
                                        <p:cTn id="5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0" grpId="0" animBg="1"/>
      <p:bldP spid="39" grpId="0" animBg="1"/>
      <p:bldP spid="34" grpId="0" animBg="1"/>
      <p:bldP spid="22" grpId="0"/>
      <p:bldP spid="23" grpId="0"/>
      <p:bldP spid="24" grpId="0"/>
      <p:bldP spid="27" grpId="0">
        <p:tmplLst>
          <p:tmpl>
            <p:tnLst>
              <p:par>
                <p:cTn presetID="2" presetClass="entr" presetSubtype="2" decel="100000" fill="hold" nodeType="afterEffect">
                  <p:stCondLst>
                    <p:cond delay="25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31" grpId="0">
        <p:tmplLst>
          <p:tmpl>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p:tmplLst>
          <p:tmpl>
            <p:tnLst>
              <p:par>
                <p:cTn presetID="22" presetClass="entr" presetSubtype="8"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6815459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F304384-419D-46F4-939A-44A8490F4C86}" type="datetimeFigureOut">
              <a:rPr lang="en-US" smtClean="0"/>
              <a:t>16-Jan-17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2015576921"/>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cxnSp>
        <p:nvCxnSpPr>
          <p:cNvPr id="25" name="直線コネクタ 24"/>
          <p:cNvCxnSpPr/>
          <p:nvPr userDrawn="1"/>
        </p:nvCxnSpPr>
        <p:spPr>
          <a:xfrm flipH="1">
            <a:off x="0" y="1609376"/>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4348" y="634314"/>
            <a:ext cx="2596429" cy="5304621"/>
          </a:xfrm>
          <a:prstGeom prst="rect">
            <a:avLst/>
          </a:prstGeom>
        </p:spPr>
      </p:pic>
      <p:sp>
        <p:nvSpPr>
          <p:cNvPr id="24" name="図プレースホルダー 23"/>
          <p:cNvSpPr>
            <a:spLocks noGrp="1"/>
          </p:cNvSpPr>
          <p:nvPr>
            <p:ph type="pic" sz="quarter" idx="12" hasCustomPrompt="1"/>
          </p:nvPr>
        </p:nvSpPr>
        <p:spPr>
          <a:xfrm>
            <a:off x="1520515" y="1317625"/>
            <a:ext cx="2224094" cy="3970867"/>
          </a:xfrm>
        </p:spPr>
        <p:txBody>
          <a:bodyPr/>
          <a:lstStyle>
            <a:lvl1pPr>
              <a:defRPr/>
            </a:lvl1pPr>
          </a:lstStyle>
          <a:p>
            <a:r>
              <a:rPr kumimoji="1" lang="en-US" altLang="ja-JP" smtClean="0"/>
              <a:t>Add an image</a:t>
            </a:r>
            <a:endParaRPr kumimoji="1" lang="ja-JP" altLang="en-US"/>
          </a:p>
        </p:txBody>
      </p:sp>
      <p:sp>
        <p:nvSpPr>
          <p:cNvPr id="26" name="テキスト プレースホルダー 11"/>
          <p:cNvSpPr>
            <a:spLocks noGrp="1"/>
          </p:cNvSpPr>
          <p:nvPr>
            <p:ph type="body" sz="quarter" idx="15" hasCustomPrompt="1"/>
          </p:nvPr>
        </p:nvSpPr>
        <p:spPr>
          <a:xfrm>
            <a:off x="4095548" y="878717"/>
            <a:ext cx="6721330" cy="725346"/>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29" name="テキスト プレースホルダー 11"/>
          <p:cNvSpPr>
            <a:spLocks noGrp="1"/>
          </p:cNvSpPr>
          <p:nvPr>
            <p:ph type="body" sz="quarter" idx="16" hasCustomPrompt="1"/>
          </p:nvPr>
        </p:nvSpPr>
        <p:spPr>
          <a:xfrm>
            <a:off x="4525451" y="2182259"/>
            <a:ext cx="6361259" cy="900100"/>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17" hasCustomPrompt="1"/>
          </p:nvPr>
        </p:nvSpPr>
        <p:spPr>
          <a:xfrm>
            <a:off x="4525451" y="1795972"/>
            <a:ext cx="6361259"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18" hasCustomPrompt="1"/>
          </p:nvPr>
        </p:nvSpPr>
        <p:spPr>
          <a:xfrm>
            <a:off x="4525451" y="3511331"/>
            <a:ext cx="6361259" cy="900100"/>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19" hasCustomPrompt="1"/>
          </p:nvPr>
        </p:nvSpPr>
        <p:spPr>
          <a:xfrm>
            <a:off x="4525451" y="3125044"/>
            <a:ext cx="6361259"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35" name="テキスト プレースホルダー 11"/>
          <p:cNvSpPr>
            <a:spLocks noGrp="1"/>
          </p:cNvSpPr>
          <p:nvPr>
            <p:ph type="body" sz="quarter" idx="20" hasCustomPrompt="1"/>
          </p:nvPr>
        </p:nvSpPr>
        <p:spPr>
          <a:xfrm>
            <a:off x="4525451" y="4869160"/>
            <a:ext cx="6361259" cy="900100"/>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36" name="テキスト プレースホルダー 11"/>
          <p:cNvSpPr>
            <a:spLocks noGrp="1"/>
          </p:cNvSpPr>
          <p:nvPr>
            <p:ph type="body" sz="quarter" idx="21" hasCustomPrompt="1"/>
          </p:nvPr>
        </p:nvSpPr>
        <p:spPr>
          <a:xfrm>
            <a:off x="4525451" y="4482874"/>
            <a:ext cx="6361259"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28" name="ホームベース 27"/>
          <p:cNvSpPr/>
          <p:nvPr userDrawn="1"/>
        </p:nvSpPr>
        <p:spPr>
          <a:xfrm>
            <a:off x="4205626" y="1926696"/>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ホームベース 30"/>
          <p:cNvSpPr/>
          <p:nvPr userDrawn="1"/>
        </p:nvSpPr>
        <p:spPr>
          <a:xfrm>
            <a:off x="4205626" y="3255768"/>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ホームベース 33"/>
          <p:cNvSpPr/>
          <p:nvPr userDrawn="1"/>
        </p:nvSpPr>
        <p:spPr>
          <a:xfrm>
            <a:off x="4205626" y="4613597"/>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22109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00"/>
                            </p:stCondLst>
                            <p:childTnLst>
                              <p:par>
                                <p:cTn id="12" presetID="22" presetClass="entr" presetSubtype="2" fill="hold" nodeType="afterEffect">
                                  <p:stCondLst>
                                    <p:cond delay="250"/>
                                  </p:stCondLst>
                                  <p:childTnLst>
                                    <p:set>
                                      <p:cBhvr>
                                        <p:cTn id="13" dur="1" fill="hold">
                                          <p:stCondLst>
                                            <p:cond delay="0"/>
                                          </p:stCondLst>
                                        </p:cTn>
                                        <p:tgtEl>
                                          <p:spTgt spid="25"/>
                                        </p:tgtEl>
                                        <p:attrNameLst>
                                          <p:attrName>style.visibility</p:attrName>
                                        </p:attrNameLst>
                                      </p:cBhvr>
                                      <p:to>
                                        <p:strVal val="visible"/>
                                      </p:to>
                                    </p:set>
                                    <p:animEffect transition="in" filter="wipe(right)">
                                      <p:cBhvr>
                                        <p:cTn id="14" dur="500"/>
                                        <p:tgtEl>
                                          <p:spTgt spid="25"/>
                                        </p:tgtEl>
                                      </p:cBhvr>
                                    </p:animEffect>
                                  </p:childTnLst>
                                </p:cTn>
                              </p:par>
                            </p:childTnLst>
                          </p:cTn>
                        </p:par>
                        <p:par>
                          <p:cTn id="15" fill="hold">
                            <p:stCondLst>
                              <p:cond delay="1250"/>
                            </p:stCondLst>
                            <p:childTnLst>
                              <p:par>
                                <p:cTn id="16" presetID="2" presetClass="entr" presetSubtype="2" decel="100000" fill="hold" grpId="0" nodeType="afterEffect">
                                  <p:stCondLst>
                                    <p:cond delay="0"/>
                                  </p:stCondLst>
                                  <p:iterate type="wd">
                                    <p:tmPct val="10000"/>
                                  </p:iterate>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1+#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childTnLst>
                          </p:cTn>
                        </p:par>
                        <p:par>
                          <p:cTn id="20" fill="hold">
                            <p:stCondLst>
                              <p:cond delay="1800"/>
                            </p:stCondLst>
                            <p:childTnLst>
                              <p:par>
                                <p:cTn id="21" presetID="2" presetClass="entr" presetSubtype="8" decel="10000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0-#ppt_w/2"/>
                                          </p:val>
                                        </p:tav>
                                        <p:tav tm="100000">
                                          <p:val>
                                            <p:strVal val="#ppt_x"/>
                                          </p:val>
                                        </p:tav>
                                      </p:tavLst>
                                    </p:anim>
                                    <p:anim calcmode="lin" valueType="num">
                                      <p:cBhvr additive="base">
                                        <p:cTn id="24" dur="5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1+#ppt_w/2"/>
                                          </p:val>
                                        </p:tav>
                                        <p:tav tm="100000">
                                          <p:val>
                                            <p:strVal val="#ppt_x"/>
                                          </p:val>
                                        </p:tav>
                                      </p:tavLst>
                                    </p:anim>
                                    <p:anim calcmode="lin" valueType="num">
                                      <p:cBhvr additive="base">
                                        <p:cTn id="28" dur="500" fill="hold"/>
                                        <p:tgtEl>
                                          <p:spTgt spid="29"/>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1+#ppt_w/2"/>
                                          </p:val>
                                        </p:tav>
                                        <p:tav tm="100000">
                                          <p:val>
                                            <p:strVal val="#ppt_x"/>
                                          </p:val>
                                        </p:tav>
                                      </p:tavLst>
                                    </p:anim>
                                    <p:anim calcmode="lin" valueType="num">
                                      <p:cBhvr additive="base">
                                        <p:cTn id="32" dur="500" fill="hold"/>
                                        <p:tgtEl>
                                          <p:spTgt spid="30"/>
                                        </p:tgtEl>
                                        <p:attrNameLst>
                                          <p:attrName>ppt_y</p:attrName>
                                        </p:attrNameLst>
                                      </p:cBhvr>
                                      <p:tavLst>
                                        <p:tav tm="0">
                                          <p:val>
                                            <p:strVal val="#ppt_y"/>
                                          </p:val>
                                        </p:tav>
                                        <p:tav tm="100000">
                                          <p:val>
                                            <p:strVal val="#ppt_y"/>
                                          </p:val>
                                        </p:tav>
                                      </p:tavLst>
                                    </p:anim>
                                  </p:childTnLst>
                                </p:cTn>
                              </p:par>
                            </p:childTnLst>
                          </p:cTn>
                        </p:par>
                        <p:par>
                          <p:cTn id="33" fill="hold">
                            <p:stCondLst>
                              <p:cond delay="2300"/>
                            </p:stCondLst>
                            <p:childTnLst>
                              <p:par>
                                <p:cTn id="34" presetID="2" presetClass="entr" presetSubtype="8" decel="100000" fill="hold" grpId="0" nodeType="afterEffect">
                                  <p:stCondLst>
                                    <p:cond delay="50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0-#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par>
                                <p:cTn id="38" presetID="2" presetClass="entr" presetSubtype="2" decel="100000" fill="hold" grpId="0" nodeType="withEffect">
                                  <p:stCondLst>
                                    <p:cond delay="500"/>
                                  </p:stCondLst>
                                  <p:childTnLst>
                                    <p:set>
                                      <p:cBhvr>
                                        <p:cTn id="39" dur="1" fill="hold">
                                          <p:stCondLst>
                                            <p:cond delay="0"/>
                                          </p:stCondLst>
                                        </p:cTn>
                                        <p:tgtEl>
                                          <p:spTgt spid="32"/>
                                        </p:tgtEl>
                                        <p:attrNameLst>
                                          <p:attrName>style.visibility</p:attrName>
                                        </p:attrNameLst>
                                      </p:cBhvr>
                                      <p:to>
                                        <p:strVal val="visible"/>
                                      </p:to>
                                    </p:set>
                                    <p:anim calcmode="lin" valueType="num">
                                      <p:cBhvr additive="base">
                                        <p:cTn id="40" dur="500" fill="hold"/>
                                        <p:tgtEl>
                                          <p:spTgt spid="32"/>
                                        </p:tgtEl>
                                        <p:attrNameLst>
                                          <p:attrName>ppt_x</p:attrName>
                                        </p:attrNameLst>
                                      </p:cBhvr>
                                      <p:tavLst>
                                        <p:tav tm="0">
                                          <p:val>
                                            <p:strVal val="1+#ppt_w/2"/>
                                          </p:val>
                                        </p:tav>
                                        <p:tav tm="100000">
                                          <p:val>
                                            <p:strVal val="#ppt_x"/>
                                          </p:val>
                                        </p:tav>
                                      </p:tavLst>
                                    </p:anim>
                                    <p:anim calcmode="lin" valueType="num">
                                      <p:cBhvr additive="base">
                                        <p:cTn id="41" dur="500" fill="hold"/>
                                        <p:tgtEl>
                                          <p:spTgt spid="32"/>
                                        </p:tgtEl>
                                        <p:attrNameLst>
                                          <p:attrName>ppt_y</p:attrName>
                                        </p:attrNameLst>
                                      </p:cBhvr>
                                      <p:tavLst>
                                        <p:tav tm="0">
                                          <p:val>
                                            <p:strVal val="#ppt_y"/>
                                          </p:val>
                                        </p:tav>
                                        <p:tav tm="100000">
                                          <p:val>
                                            <p:strVal val="#ppt_y"/>
                                          </p:val>
                                        </p:tav>
                                      </p:tavLst>
                                    </p:anim>
                                  </p:childTnLst>
                                </p:cTn>
                              </p:par>
                              <p:par>
                                <p:cTn id="42" presetID="2" presetClass="entr" presetSubtype="2" decel="100000" fill="hold" grpId="0" nodeType="withEffect">
                                  <p:stCondLst>
                                    <p:cond delay="500"/>
                                  </p:stCondLst>
                                  <p:childTnLst>
                                    <p:set>
                                      <p:cBhvr>
                                        <p:cTn id="43" dur="1" fill="hold">
                                          <p:stCondLst>
                                            <p:cond delay="0"/>
                                          </p:stCondLst>
                                        </p:cTn>
                                        <p:tgtEl>
                                          <p:spTgt spid="33"/>
                                        </p:tgtEl>
                                        <p:attrNameLst>
                                          <p:attrName>style.visibility</p:attrName>
                                        </p:attrNameLst>
                                      </p:cBhvr>
                                      <p:to>
                                        <p:strVal val="visible"/>
                                      </p:to>
                                    </p:set>
                                    <p:anim calcmode="lin" valueType="num">
                                      <p:cBhvr additive="base">
                                        <p:cTn id="44" dur="500" fill="hold"/>
                                        <p:tgtEl>
                                          <p:spTgt spid="33"/>
                                        </p:tgtEl>
                                        <p:attrNameLst>
                                          <p:attrName>ppt_x</p:attrName>
                                        </p:attrNameLst>
                                      </p:cBhvr>
                                      <p:tavLst>
                                        <p:tav tm="0">
                                          <p:val>
                                            <p:strVal val="1+#ppt_w/2"/>
                                          </p:val>
                                        </p:tav>
                                        <p:tav tm="100000">
                                          <p:val>
                                            <p:strVal val="#ppt_x"/>
                                          </p:val>
                                        </p:tav>
                                      </p:tavLst>
                                    </p:anim>
                                    <p:anim calcmode="lin" valueType="num">
                                      <p:cBhvr additive="base">
                                        <p:cTn id="45" dur="500" fill="hold"/>
                                        <p:tgtEl>
                                          <p:spTgt spid="33"/>
                                        </p:tgtEl>
                                        <p:attrNameLst>
                                          <p:attrName>ppt_y</p:attrName>
                                        </p:attrNameLst>
                                      </p:cBhvr>
                                      <p:tavLst>
                                        <p:tav tm="0">
                                          <p:val>
                                            <p:strVal val="#ppt_y"/>
                                          </p:val>
                                        </p:tav>
                                        <p:tav tm="100000">
                                          <p:val>
                                            <p:strVal val="#ppt_y"/>
                                          </p:val>
                                        </p:tav>
                                      </p:tavLst>
                                    </p:anim>
                                  </p:childTnLst>
                                </p:cTn>
                              </p:par>
                            </p:childTnLst>
                          </p:cTn>
                        </p:par>
                        <p:par>
                          <p:cTn id="46" fill="hold">
                            <p:stCondLst>
                              <p:cond delay="3300"/>
                            </p:stCondLst>
                            <p:childTnLst>
                              <p:par>
                                <p:cTn id="47" presetID="2" presetClass="entr" presetSubtype="8" decel="100000" fill="hold" grpId="0" nodeType="afterEffect">
                                  <p:stCondLst>
                                    <p:cond delay="50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0-#ppt_w/2"/>
                                          </p:val>
                                        </p:tav>
                                        <p:tav tm="100000">
                                          <p:val>
                                            <p:strVal val="#ppt_x"/>
                                          </p:val>
                                        </p:tav>
                                      </p:tavLst>
                                    </p:anim>
                                    <p:anim calcmode="lin" valueType="num">
                                      <p:cBhvr additive="base">
                                        <p:cTn id="50" dur="500" fill="hold"/>
                                        <p:tgtEl>
                                          <p:spTgt spid="34"/>
                                        </p:tgtEl>
                                        <p:attrNameLst>
                                          <p:attrName>ppt_y</p:attrName>
                                        </p:attrNameLst>
                                      </p:cBhvr>
                                      <p:tavLst>
                                        <p:tav tm="0">
                                          <p:val>
                                            <p:strVal val="#ppt_y"/>
                                          </p:val>
                                        </p:tav>
                                        <p:tav tm="100000">
                                          <p:val>
                                            <p:strVal val="#ppt_y"/>
                                          </p:val>
                                        </p:tav>
                                      </p:tavLst>
                                    </p:anim>
                                  </p:childTnLst>
                                </p:cTn>
                              </p:par>
                              <p:par>
                                <p:cTn id="51" presetID="2" presetClass="entr" presetSubtype="2" decel="100000" fill="hold" grpId="0" nodeType="withEffect">
                                  <p:stCondLst>
                                    <p:cond delay="50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500" fill="hold"/>
                                        <p:tgtEl>
                                          <p:spTgt spid="35"/>
                                        </p:tgtEl>
                                        <p:attrNameLst>
                                          <p:attrName>ppt_x</p:attrName>
                                        </p:attrNameLst>
                                      </p:cBhvr>
                                      <p:tavLst>
                                        <p:tav tm="0">
                                          <p:val>
                                            <p:strVal val="1+#ppt_w/2"/>
                                          </p:val>
                                        </p:tav>
                                        <p:tav tm="100000">
                                          <p:val>
                                            <p:strVal val="#ppt_x"/>
                                          </p:val>
                                        </p:tav>
                                      </p:tavLst>
                                    </p:anim>
                                    <p:anim calcmode="lin" valueType="num">
                                      <p:cBhvr additive="base">
                                        <p:cTn id="54" dur="500" fill="hold"/>
                                        <p:tgtEl>
                                          <p:spTgt spid="35"/>
                                        </p:tgtEl>
                                        <p:attrNameLst>
                                          <p:attrName>ppt_y</p:attrName>
                                        </p:attrNameLst>
                                      </p:cBhvr>
                                      <p:tavLst>
                                        <p:tav tm="0">
                                          <p:val>
                                            <p:strVal val="#ppt_y"/>
                                          </p:val>
                                        </p:tav>
                                        <p:tav tm="100000">
                                          <p:val>
                                            <p:strVal val="#ppt_y"/>
                                          </p:val>
                                        </p:tav>
                                      </p:tavLst>
                                    </p:anim>
                                  </p:childTnLst>
                                </p:cTn>
                              </p:par>
                              <p:par>
                                <p:cTn id="55" presetID="2" presetClass="entr" presetSubtype="2" decel="100000" fill="hold" grpId="0" nodeType="withEffect">
                                  <p:stCondLst>
                                    <p:cond delay="50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500" fill="hold"/>
                                        <p:tgtEl>
                                          <p:spTgt spid="36"/>
                                        </p:tgtEl>
                                        <p:attrNameLst>
                                          <p:attrName>ppt_x</p:attrName>
                                        </p:attrNameLst>
                                      </p:cBhvr>
                                      <p:tavLst>
                                        <p:tav tm="0">
                                          <p:val>
                                            <p:strVal val="1+#ppt_w/2"/>
                                          </p:val>
                                        </p:tav>
                                        <p:tav tm="100000">
                                          <p:val>
                                            <p:strVal val="#ppt_x"/>
                                          </p:val>
                                        </p:tav>
                                      </p:tavLst>
                                    </p:anim>
                                    <p:anim calcmode="lin" valueType="num">
                                      <p:cBhvr additive="base">
                                        <p:cTn id="58"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9" grpId="0">
        <p:tmplLst>
          <p:tmpl>
            <p:tnLst>
              <p:par>
                <p:cTn presetID="2" presetClass="entr" presetSubtype="2"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p:tmplLst>
          <p:tmpl>
            <p:tnLst>
              <p:par>
                <p:cTn presetID="2" presetClass="entr" presetSubtype="2"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2" grpId="0">
        <p:tmplLst>
          <p:tmpl>
            <p:tnLst>
              <p:par>
                <p:cTn presetID="2" presetClass="entr" presetSubtype="2" decel="100000" fill="hold" nodeType="withEffect">
                  <p:stCondLst>
                    <p:cond delay="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p:tmplLst>
          <p:tmpl>
            <p:tnLst>
              <p:par>
                <p:cTn presetID="2" presetClass="entr" presetSubtype="2"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5" grpId="0">
        <p:tmplLst>
          <p:tmpl>
            <p:tnLst>
              <p:par>
                <p:cTn presetID="2" presetClass="entr" presetSubtype="2"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p:tmplLst>
          <p:tmpl>
            <p:tnLst>
              <p:par>
                <p:cTn presetID="2" presetClass="entr" presetSubtype="2" decel="10000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28" grpId="0" animBg="1"/>
      <p:bldP spid="31" grpId="0" animBg="1"/>
      <p:bldP spid="34" grpId="0" animBg="1"/>
    </p:bld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2" name="正方形/長方形 1"/>
          <p:cNvSpPr/>
          <p:nvPr userDrawn="1"/>
        </p:nvSpPr>
        <p:spPr>
          <a:xfrm>
            <a:off x="0" y="3549013"/>
            <a:ext cx="12192000" cy="90010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4348" y="634314"/>
            <a:ext cx="2596429" cy="5304621"/>
          </a:xfrm>
          <a:prstGeom prst="rect">
            <a:avLst/>
          </a:prstGeom>
        </p:spPr>
      </p:pic>
      <p:sp>
        <p:nvSpPr>
          <p:cNvPr id="24" name="図プレースホルダー 23"/>
          <p:cNvSpPr>
            <a:spLocks noGrp="1"/>
          </p:cNvSpPr>
          <p:nvPr>
            <p:ph type="pic" sz="quarter" idx="12" hasCustomPrompt="1"/>
          </p:nvPr>
        </p:nvSpPr>
        <p:spPr>
          <a:xfrm>
            <a:off x="1520515" y="1317625"/>
            <a:ext cx="2224094" cy="3970867"/>
          </a:xfrm>
        </p:spPr>
        <p:txBody>
          <a:bodyPr/>
          <a:lstStyle>
            <a:lvl1pPr>
              <a:defRPr/>
            </a:lvl1pPr>
          </a:lstStyle>
          <a:p>
            <a:r>
              <a:rPr kumimoji="1" lang="en-US" altLang="ja-JP" smtClean="0"/>
              <a:t>Add an image</a:t>
            </a:r>
            <a:endParaRPr kumimoji="1" lang="ja-JP" altLang="en-US"/>
          </a:p>
        </p:txBody>
      </p:sp>
      <p:sp>
        <p:nvSpPr>
          <p:cNvPr id="26" name="テキスト プレースホルダー 11"/>
          <p:cNvSpPr>
            <a:spLocks noGrp="1"/>
          </p:cNvSpPr>
          <p:nvPr>
            <p:ph type="body" sz="quarter" idx="15" hasCustomPrompt="1"/>
          </p:nvPr>
        </p:nvSpPr>
        <p:spPr>
          <a:xfrm>
            <a:off x="4095548" y="3609020"/>
            <a:ext cx="6721330" cy="725346"/>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20" hasCustomPrompt="1"/>
          </p:nvPr>
        </p:nvSpPr>
        <p:spPr>
          <a:xfrm>
            <a:off x="4115608" y="4509120"/>
            <a:ext cx="7261437" cy="1350150"/>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39893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right)">
                                      <p:cBhvr>
                                        <p:cTn id="14" dur="500"/>
                                        <p:tgtEl>
                                          <p:spTgt spid="2"/>
                                        </p:tgtEl>
                                      </p:cBhvr>
                                    </p:animEffect>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1+#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1+#ppt_w/2"/>
                                          </p:val>
                                        </p:tav>
                                        <p:tav tm="100000">
                                          <p:val>
                                            <p:strVal val="#ppt_x"/>
                                          </p:val>
                                        </p:tav>
                                      </p:tavLst>
                                    </p:anim>
                                    <p:anim calcmode="lin" valueType="num">
                                      <p:cBhvr additive="base">
                                        <p:cTn id="23"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p:bldP spid="26" grpId="0">
        <p:tmplLst>
          <p:tmpl>
            <p:tnLst>
              <p:par>
                <p:cTn presetID="2" presetClass="entr" presetSubtype="2"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18" grpId="0">
        <p:tmplLst>
          <p:tmpl>
            <p:tnLst>
              <p:par>
                <p:cTn presetID="2" presetClass="entr" presetSubtype="2" decel="100000"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Mobile 3">
    <p:spTree>
      <p:nvGrpSpPr>
        <p:cNvPr id="1" name=""/>
        <p:cNvGrpSpPr/>
        <p:nvPr/>
      </p:nvGrpSpPr>
      <p:grpSpPr>
        <a:xfrm>
          <a:off x="0" y="0"/>
          <a:ext cx="0" cy="0"/>
          <a:chOff x="0" y="0"/>
          <a:chExt cx="0" cy="0"/>
        </a:xfrm>
      </p:grpSpPr>
      <p:sp>
        <p:nvSpPr>
          <p:cNvPr id="11" name="平行四辺形 10"/>
          <p:cNvSpPr/>
          <p:nvPr userDrawn="1"/>
        </p:nvSpPr>
        <p:spPr>
          <a:xfrm>
            <a:off x="340758" y="4179083"/>
            <a:ext cx="5791146" cy="1140127"/>
          </a:xfrm>
          <a:prstGeom prst="parallelogram">
            <a:avLst>
              <a:gd name="adj" fmla="val 336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1" name="平行四辺形 30"/>
          <p:cNvSpPr/>
          <p:nvPr userDrawn="1"/>
        </p:nvSpPr>
        <p:spPr>
          <a:xfrm>
            <a:off x="195484" y="4179084"/>
            <a:ext cx="573122" cy="1140126"/>
          </a:xfrm>
          <a:prstGeom prst="parallelogram">
            <a:avLst>
              <a:gd name="adj" fmla="val 6764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5" name="平行四辺形 4"/>
          <p:cNvSpPr/>
          <p:nvPr userDrawn="1"/>
        </p:nvSpPr>
        <p:spPr>
          <a:xfrm>
            <a:off x="1270942" y="1388773"/>
            <a:ext cx="4440878" cy="1140127"/>
          </a:xfrm>
          <a:prstGeom prst="parallelogram">
            <a:avLst>
              <a:gd name="adj" fmla="val 336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0" name="平行四辺形 29"/>
          <p:cNvSpPr/>
          <p:nvPr userDrawn="1"/>
        </p:nvSpPr>
        <p:spPr>
          <a:xfrm>
            <a:off x="1130884" y="1388774"/>
            <a:ext cx="573122" cy="1140126"/>
          </a:xfrm>
          <a:prstGeom prst="parallelogram">
            <a:avLst>
              <a:gd name="adj" fmla="val 6764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平行四辺形 9"/>
          <p:cNvSpPr/>
          <p:nvPr userDrawn="1"/>
        </p:nvSpPr>
        <p:spPr>
          <a:xfrm>
            <a:off x="790847" y="2783929"/>
            <a:ext cx="5101009" cy="1140127"/>
          </a:xfrm>
          <a:prstGeom prst="parallelogram">
            <a:avLst>
              <a:gd name="adj" fmla="val 336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平行四辺形 7"/>
          <p:cNvSpPr/>
          <p:nvPr userDrawn="1"/>
        </p:nvSpPr>
        <p:spPr>
          <a:xfrm>
            <a:off x="650789" y="2783928"/>
            <a:ext cx="573122" cy="1140126"/>
          </a:xfrm>
          <a:prstGeom prst="parallelogram">
            <a:avLst>
              <a:gd name="adj" fmla="val 6764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cxnSp>
        <p:nvCxnSpPr>
          <p:cNvPr id="12" name="直線コネクタ 11"/>
          <p:cNvCxnSpPr/>
          <p:nvPr userDrawn="1"/>
        </p:nvCxnSpPr>
        <p:spPr>
          <a:xfrm flipH="1">
            <a:off x="6005185" y="3182283"/>
            <a:ext cx="618681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89826" y="634314"/>
            <a:ext cx="2596429" cy="5304621"/>
          </a:xfrm>
          <a:prstGeom prst="rect">
            <a:avLst/>
          </a:prstGeom>
        </p:spPr>
      </p:pic>
      <p:sp>
        <p:nvSpPr>
          <p:cNvPr id="24" name="図プレースホルダー 23"/>
          <p:cNvSpPr>
            <a:spLocks noGrp="1"/>
          </p:cNvSpPr>
          <p:nvPr>
            <p:ph type="pic" sz="quarter" idx="12" hasCustomPrompt="1"/>
          </p:nvPr>
        </p:nvSpPr>
        <p:spPr>
          <a:xfrm>
            <a:off x="4975993" y="1317625"/>
            <a:ext cx="2224094" cy="3970867"/>
          </a:xfrm>
        </p:spPr>
        <p:txBody>
          <a:bodyPr/>
          <a:lstStyle>
            <a:lvl1pPr>
              <a:defRPr/>
            </a:lvl1pPr>
          </a:lstStyle>
          <a:p>
            <a:r>
              <a:rPr kumimoji="1" lang="en-US" altLang="ja-JP" smtClean="0"/>
              <a:t>Add an image</a:t>
            </a:r>
            <a:endParaRPr kumimoji="1" lang="ja-JP" altLang="en-US"/>
          </a:p>
        </p:txBody>
      </p:sp>
      <p:sp>
        <p:nvSpPr>
          <p:cNvPr id="13" name="テキスト プレースホルダー 11"/>
          <p:cNvSpPr>
            <a:spLocks noGrp="1"/>
          </p:cNvSpPr>
          <p:nvPr>
            <p:ph type="body" sz="quarter" idx="15" hasCustomPrompt="1"/>
          </p:nvPr>
        </p:nvSpPr>
        <p:spPr>
          <a:xfrm>
            <a:off x="7506279" y="1358770"/>
            <a:ext cx="4500891" cy="1818200"/>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6" hasCustomPrompt="1"/>
          </p:nvPr>
        </p:nvSpPr>
        <p:spPr>
          <a:xfrm>
            <a:off x="7506278" y="3286625"/>
            <a:ext cx="4320856" cy="2332619"/>
          </a:xfrm>
        </p:spPr>
        <p:txBody>
          <a:bodyPr anchor="t">
            <a:noAutofit/>
          </a:bodyPr>
          <a:lstStyle>
            <a:lvl1pPr algn="l">
              <a:lnSpc>
                <a:spcPct val="120000"/>
              </a:lnSpc>
              <a:spcBef>
                <a:spcPts val="0"/>
              </a:spcBef>
              <a:defRPr sz="1600">
                <a:solidFill>
                  <a:schemeClr val="tx1"/>
                </a:solidFill>
                <a:latin typeface="+mn-lt"/>
              </a:defRPr>
            </a:lvl1pPr>
          </a:lstStyle>
          <a:p>
            <a:pPr lvl="0"/>
            <a:r>
              <a:rPr lang="en-US" altLang="ja-JP" dirty="0" smtClean="0"/>
              <a:t>Text Here</a:t>
            </a:r>
          </a:p>
          <a:p>
            <a:pPr lvl="0"/>
            <a:endParaRPr lang="en-US" altLang="ja-JP" dirty="0" smtClean="0"/>
          </a:p>
        </p:txBody>
      </p:sp>
      <p:sp>
        <p:nvSpPr>
          <p:cNvPr id="16" name="テキスト プレースホルダー 11"/>
          <p:cNvSpPr>
            <a:spLocks noGrp="1"/>
          </p:cNvSpPr>
          <p:nvPr>
            <p:ph type="body" sz="quarter" idx="17" hasCustomPrompt="1"/>
          </p:nvPr>
        </p:nvSpPr>
        <p:spPr>
          <a:xfrm>
            <a:off x="1695546" y="1508787"/>
            <a:ext cx="3056085" cy="918087"/>
          </a:xfrm>
        </p:spPr>
        <p:txBody>
          <a:bodyPr anchor="ctr">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p:txBody>
      </p:sp>
      <p:sp>
        <p:nvSpPr>
          <p:cNvPr id="17" name="テキスト プレースホルダー 11"/>
          <p:cNvSpPr>
            <a:spLocks noGrp="1"/>
          </p:cNvSpPr>
          <p:nvPr>
            <p:ph type="body" sz="quarter" idx="18" hasCustomPrompt="1"/>
          </p:nvPr>
        </p:nvSpPr>
        <p:spPr>
          <a:xfrm>
            <a:off x="1270942" y="2894949"/>
            <a:ext cx="3493431" cy="918087"/>
          </a:xfrm>
        </p:spPr>
        <p:txBody>
          <a:bodyPr anchor="ctr">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p:txBody>
      </p:sp>
      <p:sp>
        <p:nvSpPr>
          <p:cNvPr id="19" name="テキスト プレースホルダー 11"/>
          <p:cNvSpPr>
            <a:spLocks noGrp="1"/>
          </p:cNvSpPr>
          <p:nvPr>
            <p:ph type="body" sz="quarter" idx="19" hasCustomPrompt="1"/>
          </p:nvPr>
        </p:nvSpPr>
        <p:spPr>
          <a:xfrm>
            <a:off x="850859" y="4290103"/>
            <a:ext cx="3913514" cy="918087"/>
          </a:xfrm>
        </p:spPr>
        <p:txBody>
          <a:bodyPr anchor="ctr">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p>
          <a:p>
            <a:pPr lvl="0"/>
            <a:endParaRPr lang="en-US" altLang="ja-JP" dirty="0" smtClean="0"/>
          </a:p>
        </p:txBody>
      </p:sp>
      <p:sp>
        <p:nvSpPr>
          <p:cNvPr id="20" name="涙形 19"/>
          <p:cNvSpPr/>
          <p:nvPr userDrawn="1"/>
        </p:nvSpPr>
        <p:spPr>
          <a:xfrm rot="5400000">
            <a:off x="1168360" y="881748"/>
            <a:ext cx="565917" cy="565966"/>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テキスト ボックス 20"/>
          <p:cNvSpPr txBox="1"/>
          <p:nvPr userDrawn="1"/>
        </p:nvSpPr>
        <p:spPr>
          <a:xfrm>
            <a:off x="1313875" y="977977"/>
            <a:ext cx="269626" cy="276999"/>
          </a:xfrm>
          <a:prstGeom prst="rect">
            <a:avLst/>
          </a:prstGeom>
          <a:noFill/>
        </p:spPr>
        <p:txBody>
          <a:bodyPr wrap="none" rtlCol="0">
            <a:spAutoFit/>
          </a:bodyPr>
          <a:lstStyle/>
          <a:p>
            <a:r>
              <a:rPr kumimoji="1" lang="en-US" altLang="ja-JP" sz="1200" smtClean="0">
                <a:solidFill>
                  <a:schemeClr val="accent1"/>
                </a:solidFill>
              </a:rPr>
              <a:t>1</a:t>
            </a:r>
            <a:endParaRPr kumimoji="1" lang="ja-JP" altLang="en-US" sz="1200">
              <a:solidFill>
                <a:schemeClr val="accent1"/>
              </a:solidFill>
            </a:endParaRPr>
          </a:p>
        </p:txBody>
      </p:sp>
      <p:sp>
        <p:nvSpPr>
          <p:cNvPr id="23" name="涙形 22"/>
          <p:cNvSpPr/>
          <p:nvPr userDrawn="1"/>
        </p:nvSpPr>
        <p:spPr>
          <a:xfrm rot="5400000">
            <a:off x="705001" y="2245917"/>
            <a:ext cx="565917" cy="565966"/>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ボックス 24"/>
          <p:cNvSpPr txBox="1"/>
          <p:nvPr userDrawn="1"/>
        </p:nvSpPr>
        <p:spPr>
          <a:xfrm>
            <a:off x="850516" y="2342146"/>
            <a:ext cx="269626" cy="276999"/>
          </a:xfrm>
          <a:prstGeom prst="rect">
            <a:avLst/>
          </a:prstGeom>
          <a:noFill/>
        </p:spPr>
        <p:txBody>
          <a:bodyPr wrap="none" rtlCol="0">
            <a:spAutoFit/>
          </a:bodyPr>
          <a:lstStyle/>
          <a:p>
            <a:r>
              <a:rPr kumimoji="1" lang="en-US" altLang="ja-JP" sz="1200" smtClean="0">
                <a:solidFill>
                  <a:schemeClr val="accent1"/>
                </a:solidFill>
              </a:rPr>
              <a:t>2</a:t>
            </a:r>
            <a:endParaRPr kumimoji="1" lang="ja-JP" altLang="en-US" sz="1200">
              <a:solidFill>
                <a:schemeClr val="accent1"/>
              </a:solidFill>
            </a:endParaRPr>
          </a:p>
        </p:txBody>
      </p:sp>
      <p:sp>
        <p:nvSpPr>
          <p:cNvPr id="27" name="涙形 26"/>
          <p:cNvSpPr/>
          <p:nvPr userDrawn="1"/>
        </p:nvSpPr>
        <p:spPr>
          <a:xfrm rot="5400000">
            <a:off x="254912" y="3641072"/>
            <a:ext cx="565917" cy="565966"/>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ボックス 27"/>
          <p:cNvSpPr txBox="1"/>
          <p:nvPr userDrawn="1"/>
        </p:nvSpPr>
        <p:spPr>
          <a:xfrm>
            <a:off x="400427" y="3737302"/>
            <a:ext cx="269626" cy="276999"/>
          </a:xfrm>
          <a:prstGeom prst="rect">
            <a:avLst/>
          </a:prstGeom>
          <a:noFill/>
        </p:spPr>
        <p:txBody>
          <a:bodyPr wrap="none" rtlCol="0">
            <a:spAutoFit/>
          </a:bodyPr>
          <a:lstStyle/>
          <a:p>
            <a:r>
              <a:rPr kumimoji="1" lang="en-US" altLang="ja-JP" sz="1200" smtClean="0">
                <a:solidFill>
                  <a:schemeClr val="accent1"/>
                </a:solidFill>
              </a:rPr>
              <a:t>3</a:t>
            </a:r>
            <a:endParaRPr kumimoji="1" lang="ja-JP" altLang="en-US" sz="1200">
              <a:solidFill>
                <a:schemeClr val="accent1"/>
              </a:solidFill>
            </a:endParaRPr>
          </a:p>
        </p:txBody>
      </p:sp>
    </p:spTree>
    <p:extLst>
      <p:ext uri="{BB962C8B-B14F-4D97-AF65-F5344CB8AC3E}">
        <p14:creationId xmlns:p14="http://schemas.microsoft.com/office/powerpoint/2010/main" val="199861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par>
                          <p:cTn id="11" fill="hold">
                            <p:stCondLst>
                              <p:cond delay="500"/>
                            </p:stCondLst>
                            <p:childTnLst>
                              <p:par>
                                <p:cTn id="12" presetID="2" presetClass="entr" presetSubtype="2" decel="100000" fill="hold" grpId="0" nodeType="afterEffect">
                                  <p:stCondLst>
                                    <p:cond delay="0"/>
                                  </p:stCondLst>
                                  <p:iterate type="wd">
                                    <p:tmPct val="10000"/>
                                  </p:iterate>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1+#ppt_w/2"/>
                                          </p:val>
                                        </p:tav>
                                        <p:tav tm="100000">
                                          <p:val>
                                            <p:strVal val="#ppt_x"/>
                                          </p:val>
                                        </p:tav>
                                      </p:tavLst>
                                    </p:anim>
                                    <p:anim calcmode="lin" valueType="num">
                                      <p:cBhvr additive="base">
                                        <p:cTn id="15" dur="500" fill="hold"/>
                                        <p:tgtEl>
                                          <p:spTgt spid="13"/>
                                        </p:tgtEl>
                                        <p:attrNameLst>
                                          <p:attrName>ppt_y</p:attrName>
                                        </p:attrNameLst>
                                      </p:cBhvr>
                                      <p:tavLst>
                                        <p:tav tm="0">
                                          <p:val>
                                            <p:strVal val="#ppt_y"/>
                                          </p:val>
                                        </p:tav>
                                        <p:tav tm="100000">
                                          <p:val>
                                            <p:strVal val="#ppt_y"/>
                                          </p:val>
                                        </p:tav>
                                      </p:tavLst>
                                    </p:anim>
                                  </p:childTnLst>
                                </p:cTn>
                              </p:par>
                              <p:par>
                                <p:cTn id="16" presetID="22" presetClass="entr" presetSubtype="2"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par>
                          <p:cTn id="19" fill="hold">
                            <p:stCondLst>
                              <p:cond delay="1050"/>
                            </p:stCondLst>
                            <p:childTnLst>
                              <p:par>
                                <p:cTn id="20" presetID="2" presetClass="entr" presetSubtype="2"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1+#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1550"/>
                            </p:stCondLst>
                            <p:childTnLst>
                              <p:par>
                                <p:cTn id="25" presetID="10" presetClass="entr" presetSubtype="0" fill="hold" grpId="0" nodeType="afterEffect">
                                  <p:stCondLst>
                                    <p:cond delay="25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22" presetClass="entr" presetSubtype="8" fill="hold" grpId="0" nodeType="withEffect">
                                  <p:stCondLst>
                                    <p:cond delay="25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par>
                                <p:cTn id="31" presetID="22" presetClass="entr" presetSubtype="8" fill="hold" grpId="0" nodeType="withEffect">
                                  <p:stCondLst>
                                    <p:cond delay="25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 presetClass="entr" presetSubtype="1" decel="100000" fill="hold" grpId="0" nodeType="withEffect">
                                  <p:stCondLst>
                                    <p:cond delay="25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ppt_x"/>
                                          </p:val>
                                        </p:tav>
                                        <p:tav tm="100000">
                                          <p:val>
                                            <p:strVal val="#ppt_x"/>
                                          </p:val>
                                        </p:tav>
                                      </p:tavLst>
                                    </p:anim>
                                    <p:anim calcmode="lin" valueType="num">
                                      <p:cBhvr additive="base">
                                        <p:cTn id="37" dur="500" fill="hold"/>
                                        <p:tgtEl>
                                          <p:spTgt spid="20"/>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0-#ppt_h/2"/>
                                          </p:val>
                                        </p:tav>
                                        <p:tav tm="100000">
                                          <p:val>
                                            <p:strVal val="#ppt_y"/>
                                          </p:val>
                                        </p:tav>
                                      </p:tavLst>
                                    </p:anim>
                                  </p:childTnLst>
                                </p:cTn>
                              </p:par>
                            </p:childTnLst>
                          </p:cTn>
                        </p:par>
                        <p:par>
                          <p:cTn id="42" fill="hold">
                            <p:stCondLst>
                              <p:cond delay="2300"/>
                            </p:stCondLst>
                            <p:childTnLst>
                              <p:par>
                                <p:cTn id="43" presetID="10" presetClass="entr" presetSubtype="0" fill="hold" grpId="0" nodeType="afterEffect">
                                  <p:stCondLst>
                                    <p:cond delay="50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22" presetClass="entr" presetSubtype="8" fill="hold" grpId="0" nodeType="withEffect">
                                  <p:stCondLst>
                                    <p:cond delay="50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par>
                                <p:cTn id="49" presetID="22" presetClass="entr" presetSubtype="8" fill="hold" grpId="0" nodeType="withEffect">
                                  <p:stCondLst>
                                    <p:cond delay="50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500"/>
                                        <p:tgtEl>
                                          <p:spTgt spid="17"/>
                                        </p:tgtEl>
                                      </p:cBhvr>
                                    </p:animEffect>
                                  </p:childTnLst>
                                </p:cTn>
                              </p:par>
                              <p:par>
                                <p:cTn id="52" presetID="2" presetClass="entr" presetSubtype="1" decel="100000" fill="hold" grpId="0" nodeType="withEffect">
                                  <p:stCondLst>
                                    <p:cond delay="50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ppt_x"/>
                                          </p:val>
                                        </p:tav>
                                        <p:tav tm="100000">
                                          <p:val>
                                            <p:strVal val="#ppt_x"/>
                                          </p:val>
                                        </p:tav>
                                      </p:tavLst>
                                    </p:anim>
                                    <p:anim calcmode="lin" valueType="num">
                                      <p:cBhvr additive="base">
                                        <p:cTn id="55" dur="500" fill="hold"/>
                                        <p:tgtEl>
                                          <p:spTgt spid="25"/>
                                        </p:tgtEl>
                                        <p:attrNameLst>
                                          <p:attrName>ppt_y</p:attrName>
                                        </p:attrNameLst>
                                      </p:cBhvr>
                                      <p:tavLst>
                                        <p:tav tm="0">
                                          <p:val>
                                            <p:strVal val="0-#ppt_h/2"/>
                                          </p:val>
                                        </p:tav>
                                        <p:tav tm="100000">
                                          <p:val>
                                            <p:strVal val="#ppt_y"/>
                                          </p:val>
                                        </p:tav>
                                      </p:tavLst>
                                    </p:anim>
                                  </p:childTnLst>
                                </p:cTn>
                              </p:par>
                              <p:par>
                                <p:cTn id="56" presetID="2" presetClass="entr" presetSubtype="1" decel="100000" fill="hold" grpId="0" nodeType="withEffect">
                                  <p:stCondLst>
                                    <p:cond delay="500"/>
                                  </p:stCondLst>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500" fill="hold"/>
                                        <p:tgtEl>
                                          <p:spTgt spid="23"/>
                                        </p:tgtEl>
                                        <p:attrNameLst>
                                          <p:attrName>ppt_x</p:attrName>
                                        </p:attrNameLst>
                                      </p:cBhvr>
                                      <p:tavLst>
                                        <p:tav tm="0">
                                          <p:val>
                                            <p:strVal val="#ppt_x"/>
                                          </p:val>
                                        </p:tav>
                                        <p:tav tm="100000">
                                          <p:val>
                                            <p:strVal val="#ppt_x"/>
                                          </p:val>
                                        </p:tav>
                                      </p:tavLst>
                                    </p:anim>
                                    <p:anim calcmode="lin" valueType="num">
                                      <p:cBhvr additive="base">
                                        <p:cTn id="59" dur="500" fill="hold"/>
                                        <p:tgtEl>
                                          <p:spTgt spid="23"/>
                                        </p:tgtEl>
                                        <p:attrNameLst>
                                          <p:attrName>ppt_y</p:attrName>
                                        </p:attrNameLst>
                                      </p:cBhvr>
                                      <p:tavLst>
                                        <p:tav tm="0">
                                          <p:val>
                                            <p:strVal val="0-#ppt_h/2"/>
                                          </p:val>
                                        </p:tav>
                                        <p:tav tm="100000">
                                          <p:val>
                                            <p:strVal val="#ppt_y"/>
                                          </p:val>
                                        </p:tav>
                                      </p:tavLst>
                                    </p:anim>
                                  </p:childTnLst>
                                </p:cTn>
                              </p:par>
                            </p:childTnLst>
                          </p:cTn>
                        </p:par>
                        <p:par>
                          <p:cTn id="60" fill="hold">
                            <p:stCondLst>
                              <p:cond delay="3300"/>
                            </p:stCondLst>
                            <p:childTnLst>
                              <p:par>
                                <p:cTn id="61" presetID="10" presetClass="entr" presetSubtype="0" fill="hold" grpId="0" nodeType="afterEffect">
                                  <p:stCondLst>
                                    <p:cond delay="50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22" presetClass="entr" presetSubtype="8" fill="hold" grpId="0" nodeType="withEffect">
                                  <p:stCondLst>
                                    <p:cond delay="500"/>
                                  </p:stCondLst>
                                  <p:childTnLst>
                                    <p:set>
                                      <p:cBhvr>
                                        <p:cTn id="65" dur="1" fill="hold">
                                          <p:stCondLst>
                                            <p:cond delay="0"/>
                                          </p:stCondLst>
                                        </p:cTn>
                                        <p:tgtEl>
                                          <p:spTgt spid="11"/>
                                        </p:tgtEl>
                                        <p:attrNameLst>
                                          <p:attrName>style.visibility</p:attrName>
                                        </p:attrNameLst>
                                      </p:cBhvr>
                                      <p:to>
                                        <p:strVal val="visible"/>
                                      </p:to>
                                    </p:set>
                                    <p:animEffect transition="in" filter="wipe(left)">
                                      <p:cBhvr>
                                        <p:cTn id="66" dur="500"/>
                                        <p:tgtEl>
                                          <p:spTgt spid="11"/>
                                        </p:tgtEl>
                                      </p:cBhvr>
                                    </p:animEffect>
                                  </p:childTnLst>
                                </p:cTn>
                              </p:par>
                              <p:par>
                                <p:cTn id="67" presetID="22" presetClass="entr" presetSubtype="8" fill="hold" grpId="0" nodeType="withEffect">
                                  <p:stCondLst>
                                    <p:cond delay="500"/>
                                  </p:stCondLst>
                                  <p:childTnLst>
                                    <p:set>
                                      <p:cBhvr>
                                        <p:cTn id="68" dur="1" fill="hold">
                                          <p:stCondLst>
                                            <p:cond delay="0"/>
                                          </p:stCondLst>
                                        </p:cTn>
                                        <p:tgtEl>
                                          <p:spTgt spid="19"/>
                                        </p:tgtEl>
                                        <p:attrNameLst>
                                          <p:attrName>style.visibility</p:attrName>
                                        </p:attrNameLst>
                                      </p:cBhvr>
                                      <p:to>
                                        <p:strVal val="visible"/>
                                      </p:to>
                                    </p:set>
                                    <p:animEffect transition="in" filter="wipe(left)">
                                      <p:cBhvr>
                                        <p:cTn id="69" dur="500"/>
                                        <p:tgtEl>
                                          <p:spTgt spid="19"/>
                                        </p:tgtEl>
                                      </p:cBhvr>
                                    </p:animEffect>
                                  </p:childTnLst>
                                </p:cTn>
                              </p:par>
                              <p:par>
                                <p:cTn id="70" presetID="2" presetClass="entr" presetSubtype="1" decel="100000" fill="hold" grpId="0" nodeType="withEffect">
                                  <p:stCondLst>
                                    <p:cond delay="500"/>
                                  </p:stCondLst>
                                  <p:childTnLst>
                                    <p:set>
                                      <p:cBhvr>
                                        <p:cTn id="71" dur="1" fill="hold">
                                          <p:stCondLst>
                                            <p:cond delay="0"/>
                                          </p:stCondLst>
                                        </p:cTn>
                                        <p:tgtEl>
                                          <p:spTgt spid="28"/>
                                        </p:tgtEl>
                                        <p:attrNameLst>
                                          <p:attrName>style.visibility</p:attrName>
                                        </p:attrNameLst>
                                      </p:cBhvr>
                                      <p:to>
                                        <p:strVal val="visible"/>
                                      </p:to>
                                    </p:set>
                                    <p:anim calcmode="lin" valueType="num">
                                      <p:cBhvr additive="base">
                                        <p:cTn id="72" dur="500" fill="hold"/>
                                        <p:tgtEl>
                                          <p:spTgt spid="28"/>
                                        </p:tgtEl>
                                        <p:attrNameLst>
                                          <p:attrName>ppt_x</p:attrName>
                                        </p:attrNameLst>
                                      </p:cBhvr>
                                      <p:tavLst>
                                        <p:tav tm="0">
                                          <p:val>
                                            <p:strVal val="#ppt_x"/>
                                          </p:val>
                                        </p:tav>
                                        <p:tav tm="100000">
                                          <p:val>
                                            <p:strVal val="#ppt_x"/>
                                          </p:val>
                                        </p:tav>
                                      </p:tavLst>
                                    </p:anim>
                                    <p:anim calcmode="lin" valueType="num">
                                      <p:cBhvr additive="base">
                                        <p:cTn id="73" dur="500" fill="hold"/>
                                        <p:tgtEl>
                                          <p:spTgt spid="28"/>
                                        </p:tgtEl>
                                        <p:attrNameLst>
                                          <p:attrName>ppt_y</p:attrName>
                                        </p:attrNameLst>
                                      </p:cBhvr>
                                      <p:tavLst>
                                        <p:tav tm="0">
                                          <p:val>
                                            <p:strVal val="0-#ppt_h/2"/>
                                          </p:val>
                                        </p:tav>
                                        <p:tav tm="100000">
                                          <p:val>
                                            <p:strVal val="#ppt_y"/>
                                          </p:val>
                                        </p:tav>
                                      </p:tavLst>
                                    </p:anim>
                                  </p:childTnLst>
                                </p:cTn>
                              </p:par>
                              <p:par>
                                <p:cTn id="74" presetID="2" presetClass="entr" presetSubtype="1" decel="100000" fill="hold" grpId="0" nodeType="withEffect">
                                  <p:stCondLst>
                                    <p:cond delay="500"/>
                                  </p:stCondLst>
                                  <p:childTnLst>
                                    <p:set>
                                      <p:cBhvr>
                                        <p:cTn id="75" dur="1" fill="hold">
                                          <p:stCondLst>
                                            <p:cond delay="0"/>
                                          </p:stCondLst>
                                        </p:cTn>
                                        <p:tgtEl>
                                          <p:spTgt spid="27"/>
                                        </p:tgtEl>
                                        <p:attrNameLst>
                                          <p:attrName>style.visibility</p:attrName>
                                        </p:attrNameLst>
                                      </p:cBhvr>
                                      <p:to>
                                        <p:strVal val="visible"/>
                                      </p:to>
                                    </p:set>
                                    <p:anim calcmode="lin" valueType="num">
                                      <p:cBhvr additive="base">
                                        <p:cTn id="76" dur="500" fill="hold"/>
                                        <p:tgtEl>
                                          <p:spTgt spid="27"/>
                                        </p:tgtEl>
                                        <p:attrNameLst>
                                          <p:attrName>ppt_x</p:attrName>
                                        </p:attrNameLst>
                                      </p:cBhvr>
                                      <p:tavLst>
                                        <p:tav tm="0">
                                          <p:val>
                                            <p:strVal val="#ppt_x"/>
                                          </p:val>
                                        </p:tav>
                                        <p:tav tm="100000">
                                          <p:val>
                                            <p:strVal val="#ppt_x"/>
                                          </p:val>
                                        </p:tav>
                                      </p:tavLst>
                                    </p:anim>
                                    <p:anim calcmode="lin" valueType="num">
                                      <p:cBhvr additive="base">
                                        <p:cTn id="77"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1" grpId="0" animBg="1"/>
      <p:bldP spid="5" grpId="0" animBg="1"/>
      <p:bldP spid="30" grpId="0" animBg="1"/>
      <p:bldP spid="10" grpId="0" animBg="1"/>
      <p:bldP spid="8" grpId="0" animBg="1"/>
      <p:bldP spid="24" grpId="0"/>
      <p:bldP spid="13"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5" grpId="0"/>
      <p:bldP spid="16" grpId="0">
        <p:tmplLst>
          <p:tmpl>
            <p:tnLst>
              <p:par>
                <p:cTn presetID="22" presetClass="entr" presetSubtype="8"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withEffect">
                  <p:stCondLst>
                    <p:cond delay="50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9" grpId="0">
        <p:tmplLst>
          <p:tmpl>
            <p:tnLst>
              <p:par>
                <p:cTn presetID="22" presetClass="entr" presetSubtype="8"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animBg="1"/>
      <p:bldP spid="21" grpId="0"/>
      <p:bldP spid="23" grpId="0" animBg="1"/>
      <p:bldP spid="25" grpId="0"/>
      <p:bldP spid="27" grpId="0" animBg="1"/>
      <p:bldP spid="28" grpId="0"/>
    </p:bld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Mobile 4">
    <p:spTree>
      <p:nvGrpSpPr>
        <p:cNvPr id="1" name=""/>
        <p:cNvGrpSpPr/>
        <p:nvPr/>
      </p:nvGrpSpPr>
      <p:grpSpPr>
        <a:xfrm>
          <a:off x="0" y="0"/>
          <a:ext cx="0" cy="0"/>
          <a:chOff x="0" y="0"/>
          <a:chExt cx="0" cy="0"/>
        </a:xfrm>
      </p:grpSpPr>
      <p:sp>
        <p:nvSpPr>
          <p:cNvPr id="15" name="正方形/長方形 14"/>
          <p:cNvSpPr/>
          <p:nvPr userDrawn="1"/>
        </p:nvSpPr>
        <p:spPr>
          <a:xfrm>
            <a:off x="0" y="3549013"/>
            <a:ext cx="12192000" cy="90010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21604" y="340622"/>
            <a:ext cx="2547226" cy="6173623"/>
          </a:xfrm>
          <a:prstGeom prst="rect">
            <a:avLst/>
          </a:prstGeom>
        </p:spPr>
      </p:pic>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pic>
        <p:nvPicPr>
          <p:cNvPr id="22" name="図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99910" y="968727"/>
            <a:ext cx="2596429" cy="5304621"/>
          </a:xfrm>
          <a:prstGeom prst="rect">
            <a:avLst/>
          </a:prstGeom>
        </p:spPr>
      </p:pic>
      <p:sp>
        <p:nvSpPr>
          <p:cNvPr id="24" name="図プレースホルダー 23"/>
          <p:cNvSpPr>
            <a:spLocks noGrp="1"/>
          </p:cNvSpPr>
          <p:nvPr>
            <p:ph type="pic" sz="quarter" idx="12" hasCustomPrompt="1"/>
          </p:nvPr>
        </p:nvSpPr>
        <p:spPr>
          <a:xfrm>
            <a:off x="6486077" y="1652038"/>
            <a:ext cx="2224094" cy="3970867"/>
          </a:xfrm>
        </p:spPr>
        <p:txBody>
          <a:bodyPr/>
          <a:lstStyle>
            <a:lvl1pPr>
              <a:defRPr/>
            </a:lvl1pPr>
          </a:lstStyle>
          <a:p>
            <a:r>
              <a:rPr kumimoji="1" lang="en-US" altLang="ja-JP" smtClean="0"/>
              <a:t>Add an image</a:t>
            </a:r>
            <a:endParaRPr kumimoji="1" lang="ja-JP" altLang="en-US"/>
          </a:p>
        </p:txBody>
      </p:sp>
      <p:sp>
        <p:nvSpPr>
          <p:cNvPr id="16" name="テキスト プレースホルダー 11"/>
          <p:cNvSpPr>
            <a:spLocks noGrp="1"/>
          </p:cNvSpPr>
          <p:nvPr>
            <p:ph type="body" sz="quarter" idx="15" hasCustomPrompt="1"/>
          </p:nvPr>
        </p:nvSpPr>
        <p:spPr>
          <a:xfrm>
            <a:off x="364866" y="3609020"/>
            <a:ext cx="5731134" cy="725346"/>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17" name="テキスト プレースホルダー 11"/>
          <p:cNvSpPr>
            <a:spLocks noGrp="1"/>
          </p:cNvSpPr>
          <p:nvPr>
            <p:ph type="body" sz="quarter" idx="20" hasCustomPrompt="1"/>
          </p:nvPr>
        </p:nvSpPr>
        <p:spPr>
          <a:xfrm>
            <a:off x="364865" y="4509120"/>
            <a:ext cx="5731134" cy="1350150"/>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4017559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randombar(horizontal)">
                                      <p:cBhvr>
                                        <p:cTn id="14" dur="500"/>
                                        <p:tgtEl>
                                          <p:spTgt spid="9"/>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par>
                          <p:cTn id="19" fill="hold">
                            <p:stCondLst>
                              <p:cond delay="1500"/>
                            </p:stCondLst>
                            <p:childTnLst>
                              <p:par>
                                <p:cTn id="20" presetID="2" presetClass="entr" presetSubtype="8" decel="100000" fill="hold" grpId="0" nodeType="afterEffect">
                                  <p:stCondLst>
                                    <p:cond delay="0"/>
                                  </p:stCondLst>
                                  <p:iterate type="wd">
                                    <p:tmPct val="10000"/>
                                  </p:iterate>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0-#ppt_w/2"/>
                                          </p:val>
                                        </p:tav>
                                        <p:tav tm="100000">
                                          <p:val>
                                            <p:strVal val="#ppt_x"/>
                                          </p:val>
                                        </p:tav>
                                      </p:tavLst>
                                    </p:anim>
                                    <p:anim calcmode="lin" valueType="num">
                                      <p:cBhvr additive="base">
                                        <p:cTn id="23" dur="50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2050"/>
                            </p:stCondLst>
                            <p:childTnLst>
                              <p:par>
                                <p:cTn id="25" presetID="2" presetClass="entr" presetSubtype="8" decel="10000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p:bldP spid="16"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p:tmplLst>
          <p:tmpl>
            <p:tnLst>
              <p:par>
                <p:cTn presetID="2" presetClass="entr" presetSubtype="8"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Mobile Devices 1">
    <p:spTree>
      <p:nvGrpSpPr>
        <p:cNvPr id="1" name=""/>
        <p:cNvGrpSpPr/>
        <p:nvPr/>
      </p:nvGrpSpPr>
      <p:grpSpPr>
        <a:xfrm>
          <a:off x="0" y="0"/>
          <a:ext cx="0" cy="0"/>
          <a:chOff x="0" y="0"/>
          <a:chExt cx="0" cy="0"/>
        </a:xfrm>
      </p:grpSpPr>
      <p:cxnSp>
        <p:nvCxnSpPr>
          <p:cNvPr id="17" name="直線コネクタ 16"/>
          <p:cNvCxnSpPr/>
          <p:nvPr userDrawn="1"/>
        </p:nvCxnSpPr>
        <p:spPr>
          <a:xfrm flipH="1">
            <a:off x="0" y="2168860"/>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45198" y="578684"/>
            <a:ext cx="3810754" cy="5417785"/>
          </a:xfrm>
          <a:prstGeom prst="rect">
            <a:avLst/>
          </a:prstGeom>
        </p:spPr>
      </p:pic>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4907" y="2556065"/>
            <a:ext cx="1689072" cy="3440404"/>
          </a:xfrm>
          <a:prstGeom prst="rect">
            <a:avLst/>
          </a:prstGeom>
        </p:spPr>
      </p:pic>
      <p:sp>
        <p:nvSpPr>
          <p:cNvPr id="8" name="図プレースホルダー 7"/>
          <p:cNvSpPr>
            <a:spLocks noGrp="1"/>
          </p:cNvSpPr>
          <p:nvPr>
            <p:ph type="pic" sz="quarter" idx="12" hasCustomPrompt="1"/>
          </p:nvPr>
        </p:nvSpPr>
        <p:spPr>
          <a:xfrm>
            <a:off x="699185" y="3000976"/>
            <a:ext cx="1440517" cy="2550583"/>
          </a:xfrm>
        </p:spPr>
        <p:txBody>
          <a:bodyPr/>
          <a:lstStyle>
            <a:lvl1pPr>
              <a:defRPr baseline="0"/>
            </a:lvl1pPr>
          </a:lstStyle>
          <a:p>
            <a:r>
              <a:rPr kumimoji="1" lang="en-US" altLang="ja-JP" smtClean="0"/>
              <a:t>Add an image</a:t>
            </a:r>
            <a:endParaRPr kumimoji="1" lang="ja-JP" altLang="en-US"/>
          </a:p>
        </p:txBody>
      </p:sp>
      <p:sp>
        <p:nvSpPr>
          <p:cNvPr id="12" name="図プレースホルダー 11"/>
          <p:cNvSpPr>
            <a:spLocks noGrp="1"/>
          </p:cNvSpPr>
          <p:nvPr>
            <p:ph type="pic" sz="quarter" idx="13" hasCustomPrompt="1"/>
          </p:nvPr>
        </p:nvSpPr>
        <p:spPr>
          <a:xfrm>
            <a:off x="2304485" y="1097356"/>
            <a:ext cx="3292180" cy="4380442"/>
          </a:xfrm>
        </p:spPr>
        <p:txBody>
          <a:bodyPr/>
          <a:lstStyle>
            <a:lvl1pPr>
              <a:defRPr/>
            </a:lvl1pPr>
          </a:lstStyle>
          <a:p>
            <a:r>
              <a:rPr kumimoji="1" lang="en-US" altLang="ja-JP" smtClean="0"/>
              <a:t>Add an image</a:t>
            </a:r>
            <a:endParaRPr kumimoji="1" lang="ja-JP" altLang="en-US"/>
          </a:p>
        </p:txBody>
      </p:sp>
      <p:sp>
        <p:nvSpPr>
          <p:cNvPr id="19" name="テキスト プレースホルダー 11"/>
          <p:cNvSpPr>
            <a:spLocks noGrp="1"/>
          </p:cNvSpPr>
          <p:nvPr>
            <p:ph type="body" sz="quarter" idx="15" hasCustomPrompt="1"/>
          </p:nvPr>
        </p:nvSpPr>
        <p:spPr>
          <a:xfrm>
            <a:off x="6065994" y="848714"/>
            <a:ext cx="5821152" cy="1325413"/>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20" name="ホームベース 19"/>
          <p:cNvSpPr/>
          <p:nvPr userDrawn="1"/>
        </p:nvSpPr>
        <p:spPr>
          <a:xfrm>
            <a:off x="6106240" y="2479604"/>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テキスト プレースホルダー 11"/>
          <p:cNvSpPr>
            <a:spLocks noGrp="1"/>
          </p:cNvSpPr>
          <p:nvPr>
            <p:ph type="body" sz="quarter" idx="16" hasCustomPrompt="1"/>
          </p:nvPr>
        </p:nvSpPr>
        <p:spPr>
          <a:xfrm>
            <a:off x="6426065" y="2735166"/>
            <a:ext cx="5461081" cy="1263897"/>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17" hasCustomPrompt="1"/>
          </p:nvPr>
        </p:nvSpPr>
        <p:spPr>
          <a:xfrm>
            <a:off x="6426065" y="2348880"/>
            <a:ext cx="546108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25" name="ホームベース 24"/>
          <p:cNvSpPr/>
          <p:nvPr userDrawn="1"/>
        </p:nvSpPr>
        <p:spPr>
          <a:xfrm>
            <a:off x="6106240" y="4240880"/>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テキスト プレースホルダー 11"/>
          <p:cNvSpPr>
            <a:spLocks noGrp="1"/>
          </p:cNvSpPr>
          <p:nvPr>
            <p:ph type="body" sz="quarter" idx="18" hasCustomPrompt="1"/>
          </p:nvPr>
        </p:nvSpPr>
        <p:spPr>
          <a:xfrm>
            <a:off x="6426065" y="4496443"/>
            <a:ext cx="5461081" cy="1263897"/>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19" hasCustomPrompt="1"/>
          </p:nvPr>
        </p:nvSpPr>
        <p:spPr>
          <a:xfrm>
            <a:off x="6426065" y="4110157"/>
            <a:ext cx="546108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65583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right)">
                                      <p:cBhvr>
                                        <p:cTn id="21" dur="500"/>
                                        <p:tgtEl>
                                          <p:spTgt spid="17"/>
                                        </p:tgtEl>
                                      </p:cBhvr>
                                    </p:animEffect>
                                  </p:childTnLst>
                                </p:cTn>
                              </p:par>
                            </p:childTnLst>
                          </p:cTn>
                        </p:par>
                        <p:par>
                          <p:cTn id="22" fill="hold">
                            <p:stCondLst>
                              <p:cond delay="150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1+#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par>
                          <p:cTn id="27" fill="hold">
                            <p:stCondLst>
                              <p:cond delay="2050"/>
                            </p:stCondLst>
                            <p:childTnLst>
                              <p:par>
                                <p:cTn id="28" presetID="2" presetClass="entr" presetSubtype="8" decel="100000" fill="hold" grpId="0" nodeType="afterEffect">
                                  <p:stCondLst>
                                    <p:cond delay="50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0-#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50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1+#ppt_w/2"/>
                                          </p:val>
                                        </p:tav>
                                        <p:tav tm="100000">
                                          <p:val>
                                            <p:strVal val="#ppt_x"/>
                                          </p:val>
                                        </p:tav>
                                      </p:tavLst>
                                    </p:anim>
                                    <p:anim calcmode="lin" valueType="num">
                                      <p:cBhvr additive="base">
                                        <p:cTn id="35" dur="500" fill="hold"/>
                                        <p:tgtEl>
                                          <p:spTgt spid="21"/>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1+#ppt_w/2"/>
                                          </p:val>
                                        </p:tav>
                                        <p:tav tm="100000">
                                          <p:val>
                                            <p:strVal val="#ppt_x"/>
                                          </p:val>
                                        </p:tav>
                                      </p:tavLst>
                                    </p:anim>
                                    <p:anim calcmode="lin" valueType="num">
                                      <p:cBhvr additive="base">
                                        <p:cTn id="39" dur="500" fill="hold"/>
                                        <p:tgtEl>
                                          <p:spTgt spid="23"/>
                                        </p:tgtEl>
                                        <p:attrNameLst>
                                          <p:attrName>ppt_y</p:attrName>
                                        </p:attrNameLst>
                                      </p:cBhvr>
                                      <p:tavLst>
                                        <p:tav tm="0">
                                          <p:val>
                                            <p:strVal val="#ppt_y"/>
                                          </p:val>
                                        </p:tav>
                                        <p:tav tm="100000">
                                          <p:val>
                                            <p:strVal val="#ppt_y"/>
                                          </p:val>
                                        </p:tav>
                                      </p:tavLst>
                                    </p:anim>
                                  </p:childTnLst>
                                </p:cTn>
                              </p:par>
                            </p:childTnLst>
                          </p:cTn>
                        </p:par>
                        <p:par>
                          <p:cTn id="40" fill="hold">
                            <p:stCondLst>
                              <p:cond delay="3050"/>
                            </p:stCondLst>
                            <p:childTnLst>
                              <p:par>
                                <p:cTn id="41" presetID="2" presetClass="entr" presetSubtype="8" decel="100000" fill="hold" grpId="0" nodeType="afterEffect">
                                  <p:stCondLst>
                                    <p:cond delay="50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50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1+#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50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1+#ppt_w/2"/>
                                          </p:val>
                                        </p:tav>
                                        <p:tav tm="100000">
                                          <p:val>
                                            <p:strVal val="#ppt_x"/>
                                          </p:val>
                                        </p:tav>
                                      </p:tavLst>
                                    </p:anim>
                                    <p:anim calcmode="lin" valueType="num">
                                      <p:cBhvr additive="base">
                                        <p:cTn id="5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9"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animBg="1"/>
      <p:bldP spid="21" grpId="0">
        <p:tmplLst>
          <p:tmpl>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3" grpId="0">
        <p:tmplLst>
          <p:tmpl>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5" grpId="0" animBg="1"/>
      <p:bldP spid="27" grpId="0">
        <p:tmplLst>
          <p:tmpl>
            <p:tnLst>
              <p:par>
                <p:cTn presetID="2" presetClass="entr" presetSubtype="2"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Mobile Devices 2">
    <p:spTree>
      <p:nvGrpSpPr>
        <p:cNvPr id="1" name=""/>
        <p:cNvGrpSpPr/>
        <p:nvPr/>
      </p:nvGrpSpPr>
      <p:grpSpPr>
        <a:xfrm>
          <a:off x="0" y="0"/>
          <a:ext cx="0" cy="0"/>
          <a:chOff x="0" y="0"/>
          <a:chExt cx="0" cy="0"/>
        </a:xfrm>
      </p:grpSpPr>
      <p:sp>
        <p:nvSpPr>
          <p:cNvPr id="16" name="正方形/長方形 15"/>
          <p:cNvSpPr/>
          <p:nvPr userDrawn="1"/>
        </p:nvSpPr>
        <p:spPr>
          <a:xfrm>
            <a:off x="0" y="3549013"/>
            <a:ext cx="12192000" cy="90010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45198" y="578684"/>
            <a:ext cx="3810754" cy="5417785"/>
          </a:xfrm>
          <a:prstGeom prst="rect">
            <a:avLst/>
          </a:prstGeom>
        </p:spPr>
      </p:pic>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4907" y="2556065"/>
            <a:ext cx="1689072" cy="3440404"/>
          </a:xfrm>
          <a:prstGeom prst="rect">
            <a:avLst/>
          </a:prstGeom>
        </p:spPr>
      </p:pic>
      <p:sp>
        <p:nvSpPr>
          <p:cNvPr id="8" name="図プレースホルダー 7"/>
          <p:cNvSpPr>
            <a:spLocks noGrp="1"/>
          </p:cNvSpPr>
          <p:nvPr>
            <p:ph type="pic" sz="quarter" idx="12" hasCustomPrompt="1"/>
          </p:nvPr>
        </p:nvSpPr>
        <p:spPr>
          <a:xfrm>
            <a:off x="699185" y="3000976"/>
            <a:ext cx="1440517" cy="2550583"/>
          </a:xfrm>
        </p:spPr>
        <p:txBody>
          <a:bodyPr/>
          <a:lstStyle>
            <a:lvl1pPr>
              <a:defRPr baseline="0"/>
            </a:lvl1pPr>
          </a:lstStyle>
          <a:p>
            <a:r>
              <a:rPr kumimoji="1" lang="en-US" altLang="ja-JP" smtClean="0"/>
              <a:t>Add an image</a:t>
            </a:r>
            <a:endParaRPr kumimoji="1" lang="ja-JP" altLang="en-US"/>
          </a:p>
        </p:txBody>
      </p:sp>
      <p:sp>
        <p:nvSpPr>
          <p:cNvPr id="12" name="図プレースホルダー 11"/>
          <p:cNvSpPr>
            <a:spLocks noGrp="1"/>
          </p:cNvSpPr>
          <p:nvPr>
            <p:ph type="pic" sz="quarter" idx="13" hasCustomPrompt="1"/>
          </p:nvPr>
        </p:nvSpPr>
        <p:spPr>
          <a:xfrm>
            <a:off x="2304485" y="1097356"/>
            <a:ext cx="3292180" cy="4380442"/>
          </a:xfrm>
        </p:spPr>
        <p:txBody>
          <a:bodyPr/>
          <a:lstStyle>
            <a:lvl1pPr>
              <a:defRPr/>
            </a:lvl1pPr>
          </a:lstStyle>
          <a:p>
            <a:r>
              <a:rPr kumimoji="1" lang="en-US" altLang="ja-JP" smtClean="0"/>
              <a:t>Add an image</a:t>
            </a:r>
            <a:endParaRPr kumimoji="1" lang="ja-JP" altLang="en-US"/>
          </a:p>
        </p:txBody>
      </p:sp>
      <p:sp>
        <p:nvSpPr>
          <p:cNvPr id="18" name="テキスト プレースホルダー 11"/>
          <p:cNvSpPr>
            <a:spLocks noGrp="1"/>
          </p:cNvSpPr>
          <p:nvPr>
            <p:ph type="body" sz="quarter" idx="15" hasCustomPrompt="1"/>
          </p:nvPr>
        </p:nvSpPr>
        <p:spPr>
          <a:xfrm>
            <a:off x="6005982" y="3609020"/>
            <a:ext cx="5671122" cy="725346"/>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20" hasCustomPrompt="1"/>
          </p:nvPr>
        </p:nvSpPr>
        <p:spPr>
          <a:xfrm>
            <a:off x="6026042" y="4509120"/>
            <a:ext cx="5681068" cy="1350150"/>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14293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1000"/>
                            </p:stCondLst>
                            <p:childTnLst>
                              <p:par>
                                <p:cTn id="19" presetID="22" presetClass="entr" presetSubtype="2"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right)">
                                      <p:cBhvr>
                                        <p:cTn id="21" dur="500"/>
                                        <p:tgtEl>
                                          <p:spTgt spid="16"/>
                                        </p:tgtEl>
                                      </p:cBhvr>
                                    </p:animEffect>
                                  </p:childTnLst>
                                </p:cTn>
                              </p:par>
                            </p:childTnLst>
                          </p:cTn>
                        </p:par>
                        <p:par>
                          <p:cTn id="22" fill="hold">
                            <p:stCondLst>
                              <p:cond delay="150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1+#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par>
                          <p:cTn id="27" fill="hold">
                            <p:stCondLst>
                              <p:cond delay="2050"/>
                            </p:stCondLst>
                            <p:childTnLst>
                              <p:par>
                                <p:cTn id="28" presetID="2" presetClass="entr" presetSubtype="2" decel="10000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1+#ppt_w/2"/>
                                          </p:val>
                                        </p:tav>
                                        <p:tav tm="100000">
                                          <p:val>
                                            <p:strVal val="#ppt_x"/>
                                          </p:val>
                                        </p:tav>
                                      </p:tavLst>
                                    </p:anim>
                                    <p:anim calcmode="lin" valueType="num">
                                      <p:cBhvr additive="base">
                                        <p:cTn id="31"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p:bldP spid="12" grpId="0"/>
      <p:bldP spid="18"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 presetClass="entr" presetSubtype="2"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PC and iPhone">
    <p:spTree>
      <p:nvGrpSpPr>
        <p:cNvPr id="1" name=""/>
        <p:cNvGrpSpPr/>
        <p:nvPr/>
      </p:nvGrpSpPr>
      <p:grpSpPr>
        <a:xfrm>
          <a:off x="0" y="0"/>
          <a:ext cx="0" cy="0"/>
          <a:chOff x="0" y="0"/>
          <a:chExt cx="0" cy="0"/>
        </a:xfrm>
      </p:grpSpPr>
      <p:cxnSp>
        <p:nvCxnSpPr>
          <p:cNvPr id="17" name="直線コネクタ 16"/>
          <p:cNvCxnSpPr/>
          <p:nvPr userDrawn="1"/>
        </p:nvCxnSpPr>
        <p:spPr>
          <a:xfrm flipH="1">
            <a:off x="0" y="3183707"/>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テキスト プレースホルダー 11"/>
          <p:cNvSpPr>
            <a:spLocks noGrp="1"/>
          </p:cNvSpPr>
          <p:nvPr>
            <p:ph type="body" sz="quarter" idx="15" hasCustomPrompt="1"/>
          </p:nvPr>
        </p:nvSpPr>
        <p:spPr>
          <a:xfrm>
            <a:off x="7326244" y="1328767"/>
            <a:ext cx="4560902" cy="1860207"/>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pic>
        <p:nvPicPr>
          <p:cNvPr id="11" name="図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71338" y="1133641"/>
            <a:ext cx="5274870" cy="4272731"/>
          </a:xfrm>
          <a:prstGeom prst="rect">
            <a:avLst/>
          </a:prstGeom>
        </p:spPr>
      </p:pic>
      <p:sp>
        <p:nvSpPr>
          <p:cNvPr id="13" name="図プレースホルダー 8"/>
          <p:cNvSpPr>
            <a:spLocks noGrp="1"/>
          </p:cNvSpPr>
          <p:nvPr>
            <p:ph type="pic" sz="quarter" idx="13" hasCustomPrompt="1"/>
          </p:nvPr>
        </p:nvSpPr>
        <p:spPr>
          <a:xfrm>
            <a:off x="2065131" y="1313661"/>
            <a:ext cx="4890968" cy="2704156"/>
          </a:xfrm>
        </p:spPr>
        <p:txBody>
          <a:bodyPr/>
          <a:lstStyle>
            <a:lvl1pPr>
              <a:defRPr/>
            </a:lvl1pPr>
          </a:lstStyle>
          <a:p>
            <a:r>
              <a:rPr kumimoji="1" lang="en-US" altLang="ja-JP" smtClean="0"/>
              <a:t>Add an image</a:t>
            </a:r>
            <a:endParaRPr kumimoji="1" lang="ja-JP" altLang="en-US"/>
          </a:p>
        </p:txBody>
      </p:sp>
      <p:pic>
        <p:nvPicPr>
          <p:cNvPr id="14" name="図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9663" y="2752124"/>
            <a:ext cx="1363426" cy="2777109"/>
          </a:xfrm>
          <a:prstGeom prst="rect">
            <a:avLst/>
          </a:prstGeom>
        </p:spPr>
      </p:pic>
      <p:sp>
        <p:nvSpPr>
          <p:cNvPr id="15" name="図プレースホルダー 8"/>
          <p:cNvSpPr>
            <a:spLocks noGrp="1"/>
          </p:cNvSpPr>
          <p:nvPr>
            <p:ph type="pic" sz="quarter" idx="12" hasCustomPrompt="1"/>
          </p:nvPr>
        </p:nvSpPr>
        <p:spPr>
          <a:xfrm>
            <a:off x="731414" y="3105629"/>
            <a:ext cx="1139924" cy="2070100"/>
          </a:xfrm>
        </p:spPr>
        <p:txBody>
          <a:bodyPr/>
          <a:lstStyle>
            <a:lvl1pPr>
              <a:defRPr/>
            </a:lvl1pPr>
          </a:lstStyle>
          <a:p>
            <a:r>
              <a:rPr kumimoji="1" lang="en-US" altLang="ja-JP" smtClean="0"/>
              <a:t>Add an image</a:t>
            </a:r>
            <a:endParaRPr kumimoji="1" lang="ja-JP" altLang="en-US"/>
          </a:p>
        </p:txBody>
      </p:sp>
      <p:sp>
        <p:nvSpPr>
          <p:cNvPr id="20" name="テキスト プレースホルダー 11"/>
          <p:cNvSpPr>
            <a:spLocks noGrp="1"/>
          </p:cNvSpPr>
          <p:nvPr>
            <p:ph type="body" sz="quarter" idx="20" hasCustomPrompt="1"/>
          </p:nvPr>
        </p:nvSpPr>
        <p:spPr>
          <a:xfrm>
            <a:off x="7326243" y="3270007"/>
            <a:ext cx="4560902" cy="2349237"/>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53804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randombar(horizontal)">
                                      <p:cBhvr>
                                        <p:cTn id="14" dur="500"/>
                                        <p:tgtEl>
                                          <p:spTgt spid="11"/>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500"/>
                                        <p:tgtEl>
                                          <p:spTgt spid="13"/>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right)">
                                      <p:cBhvr>
                                        <p:cTn id="21" dur="500"/>
                                        <p:tgtEl>
                                          <p:spTgt spid="17"/>
                                        </p:tgtEl>
                                      </p:cBhvr>
                                    </p:animEffect>
                                  </p:childTnLst>
                                </p:cTn>
                              </p:par>
                            </p:childTnLst>
                          </p:cTn>
                        </p:par>
                        <p:par>
                          <p:cTn id="22" fill="hold">
                            <p:stCondLst>
                              <p:cond delay="150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1+#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par>
                          <p:cTn id="27" fill="hold">
                            <p:stCondLst>
                              <p:cond delay="2050"/>
                            </p:stCondLst>
                            <p:childTnLst>
                              <p:par>
                                <p:cTn id="28" presetID="2" presetClass="entr" presetSubtype="2" decel="100000"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1+#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13" grpId="0"/>
      <p:bldP spid="15" grpId="0"/>
      <p:bldP spid="20" grpId="0">
        <p:tmplLst>
          <p:tmpl>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All Devices">
    <p:spTree>
      <p:nvGrpSpPr>
        <p:cNvPr id="1" name=""/>
        <p:cNvGrpSpPr/>
        <p:nvPr/>
      </p:nvGrpSpPr>
      <p:grpSpPr>
        <a:xfrm>
          <a:off x="0" y="0"/>
          <a:ext cx="0" cy="0"/>
          <a:chOff x="0" y="0"/>
          <a:chExt cx="0" cy="0"/>
        </a:xfrm>
      </p:grpSpPr>
      <p:sp>
        <p:nvSpPr>
          <p:cNvPr id="16" name="正方形/長方形 15"/>
          <p:cNvSpPr/>
          <p:nvPr userDrawn="1"/>
        </p:nvSpPr>
        <p:spPr>
          <a:xfrm>
            <a:off x="0" y="4029067"/>
            <a:ext cx="12192000" cy="138015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11654" y="308653"/>
            <a:ext cx="5274870" cy="4272731"/>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12876" y="950241"/>
            <a:ext cx="2554068" cy="3631143"/>
          </a:xfrm>
          <a:prstGeom prst="rect">
            <a:avLst/>
          </a:prstGeom>
        </p:spPr>
      </p:pic>
      <p:pic>
        <p:nvPicPr>
          <p:cNvPr id="7" name="図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96973" y="1804275"/>
            <a:ext cx="1363426" cy="2777109"/>
          </a:xfrm>
          <a:prstGeom prst="rect">
            <a:avLst/>
          </a:prstGeom>
        </p:spPr>
      </p:pic>
      <p:sp>
        <p:nvSpPr>
          <p:cNvPr id="9" name="図プレースホルダー 8"/>
          <p:cNvSpPr>
            <a:spLocks noGrp="1"/>
          </p:cNvSpPr>
          <p:nvPr>
            <p:ph type="pic" sz="quarter" idx="12" hasCustomPrompt="1"/>
          </p:nvPr>
        </p:nvSpPr>
        <p:spPr>
          <a:xfrm>
            <a:off x="1908725" y="2157779"/>
            <a:ext cx="1139924" cy="2070100"/>
          </a:xfrm>
        </p:spPr>
        <p:txBody>
          <a:bodyPr/>
          <a:lstStyle>
            <a:lvl1pPr>
              <a:defRPr/>
            </a:lvl1pPr>
          </a:lstStyle>
          <a:p>
            <a:r>
              <a:rPr kumimoji="1" lang="en-US" altLang="ja-JP" smtClean="0"/>
              <a:t>Add an image</a:t>
            </a:r>
            <a:endParaRPr kumimoji="1" lang="ja-JP" altLang="en-US"/>
          </a:p>
        </p:txBody>
      </p:sp>
      <p:sp>
        <p:nvSpPr>
          <p:cNvPr id="10" name="図プレースホルダー 8"/>
          <p:cNvSpPr>
            <a:spLocks noGrp="1"/>
          </p:cNvSpPr>
          <p:nvPr>
            <p:ph type="pic" sz="quarter" idx="13" hasCustomPrompt="1"/>
          </p:nvPr>
        </p:nvSpPr>
        <p:spPr>
          <a:xfrm>
            <a:off x="3305448" y="488673"/>
            <a:ext cx="4890968" cy="2704156"/>
          </a:xfrm>
        </p:spPr>
        <p:txBody>
          <a:bodyPr/>
          <a:lstStyle>
            <a:lvl1pPr>
              <a:defRPr/>
            </a:lvl1pPr>
          </a:lstStyle>
          <a:p>
            <a:r>
              <a:rPr kumimoji="1" lang="en-US" altLang="ja-JP" smtClean="0"/>
              <a:t>Add an image</a:t>
            </a:r>
            <a:endParaRPr kumimoji="1" lang="ja-JP" altLang="en-US"/>
          </a:p>
        </p:txBody>
      </p:sp>
      <p:sp>
        <p:nvSpPr>
          <p:cNvPr id="11" name="図プレースホルダー 8"/>
          <p:cNvSpPr>
            <a:spLocks noGrp="1"/>
          </p:cNvSpPr>
          <p:nvPr>
            <p:ph type="pic" sz="quarter" idx="14" hasCustomPrompt="1"/>
          </p:nvPr>
        </p:nvSpPr>
        <p:spPr>
          <a:xfrm>
            <a:off x="8496475" y="1298763"/>
            <a:ext cx="2190433" cy="2940327"/>
          </a:xfrm>
        </p:spPr>
        <p:txBody>
          <a:bodyPr/>
          <a:lstStyle>
            <a:lvl1pPr>
              <a:defRPr/>
            </a:lvl1pPr>
          </a:lstStyle>
          <a:p>
            <a:r>
              <a:rPr kumimoji="1" lang="en-US" altLang="ja-JP" smtClean="0"/>
              <a:t>Add an image</a:t>
            </a:r>
            <a:endParaRPr kumimoji="1" lang="ja-JP" altLang="en-US"/>
          </a:p>
        </p:txBody>
      </p:sp>
      <p:sp>
        <p:nvSpPr>
          <p:cNvPr id="13" name="テキスト プレースホルダー 11"/>
          <p:cNvSpPr>
            <a:spLocks noGrp="1"/>
          </p:cNvSpPr>
          <p:nvPr>
            <p:ph type="body" sz="quarter" idx="15" hasCustomPrompt="1"/>
          </p:nvPr>
        </p:nvSpPr>
        <p:spPr>
          <a:xfrm>
            <a:off x="1365938" y="4653871"/>
            <a:ext cx="9460124" cy="725346"/>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20" hasCustomPrompt="1"/>
          </p:nvPr>
        </p:nvSpPr>
        <p:spPr>
          <a:xfrm>
            <a:off x="1009994" y="5499230"/>
            <a:ext cx="10172013" cy="780087"/>
          </a:xfrm>
        </p:spPr>
        <p:txBody>
          <a:bodyPr anchor="t">
            <a:noAutofit/>
          </a:bodyPr>
          <a:lstStyle>
            <a:lvl1pPr algn="ctr">
              <a:lnSpc>
                <a:spcPct val="120000"/>
              </a:lnSpc>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412075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par>
                          <p:cTn id="18" fill="hold">
                            <p:stCondLst>
                              <p:cond delay="1000"/>
                            </p:stCondLst>
                            <p:childTnLst>
                              <p:par>
                                <p:cTn id="19" presetID="14" presetClass="entr" presetSubtype="1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right)">
                                      <p:cBhvr>
                                        <p:cTn id="28" dur="500"/>
                                        <p:tgtEl>
                                          <p:spTgt spid="16"/>
                                        </p:tgtEl>
                                      </p:cBhvr>
                                    </p:animEffect>
                                  </p:childTnLst>
                                </p:cTn>
                              </p:par>
                            </p:childTnLst>
                          </p:cTn>
                        </p:par>
                        <p:par>
                          <p:cTn id="29" fill="hold">
                            <p:stCondLst>
                              <p:cond delay="2000"/>
                            </p:stCondLst>
                            <p:childTnLst>
                              <p:par>
                                <p:cTn id="30" presetID="2" presetClass="entr" presetSubtype="8" decel="100000" fill="hold" grpId="0" nodeType="afterEffect">
                                  <p:stCondLst>
                                    <p:cond delay="0"/>
                                  </p:stCondLst>
                                  <p:iterate type="wd">
                                    <p:tmPct val="10000"/>
                                  </p:iterate>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0-#ppt_w/2"/>
                                          </p:val>
                                        </p:tav>
                                        <p:tav tm="100000">
                                          <p:val>
                                            <p:strVal val="#ppt_x"/>
                                          </p:val>
                                        </p:tav>
                                      </p:tavLst>
                                    </p:anim>
                                    <p:anim calcmode="lin" valueType="num">
                                      <p:cBhvr additive="base">
                                        <p:cTn id="33" dur="500" fill="hold"/>
                                        <p:tgtEl>
                                          <p:spTgt spid="13"/>
                                        </p:tgtEl>
                                        <p:attrNameLst>
                                          <p:attrName>ppt_y</p:attrName>
                                        </p:attrNameLst>
                                      </p:cBhvr>
                                      <p:tavLst>
                                        <p:tav tm="0">
                                          <p:val>
                                            <p:strVal val="#ppt_y"/>
                                          </p:val>
                                        </p:tav>
                                        <p:tav tm="100000">
                                          <p:val>
                                            <p:strVal val="#ppt_y"/>
                                          </p:val>
                                        </p:tav>
                                      </p:tavLst>
                                    </p:anim>
                                  </p:childTnLst>
                                </p:cTn>
                              </p:par>
                            </p:childTnLst>
                          </p:cTn>
                        </p:par>
                        <p:par>
                          <p:cTn id="34" fill="hold">
                            <p:stCondLst>
                              <p:cond delay="2550"/>
                            </p:stCondLst>
                            <p:childTnLst>
                              <p:par>
                                <p:cTn id="35" presetID="2" presetClass="entr" presetSubtype="4" decel="10000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p:bldP spid="10" grpId="0"/>
      <p:bldP spid="11" grpId="0"/>
      <p:bldP spid="13"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0-#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p:tmplLst>
          <p:tmpl>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Image Tiles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9" name="図プレースホルダー 4"/>
          <p:cNvSpPr>
            <a:spLocks noGrp="1"/>
          </p:cNvSpPr>
          <p:nvPr>
            <p:ph type="pic" sz="quarter" idx="16" hasCustomPrompt="1"/>
          </p:nvPr>
        </p:nvSpPr>
        <p:spPr>
          <a:xfrm>
            <a:off x="1954939" y="2589148"/>
            <a:ext cx="1650085" cy="1649942"/>
          </a:xfrm>
          <a:solidFill>
            <a:schemeClr val="accent1">
              <a:lumMod val="60000"/>
              <a:lumOff val="4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smtClean="0"/>
              <a:t>Add an image</a:t>
            </a:r>
            <a:endParaRPr kumimoji="1" lang="ja-JP" altLang="en-US" smtClean="0"/>
          </a:p>
          <a:p>
            <a:endParaRPr kumimoji="1" lang="ja-JP" altLang="en-US"/>
          </a:p>
        </p:txBody>
      </p:sp>
      <p:sp>
        <p:nvSpPr>
          <p:cNvPr id="10" name="図プレースホルダー 4"/>
          <p:cNvSpPr>
            <a:spLocks noGrp="1"/>
          </p:cNvSpPr>
          <p:nvPr>
            <p:ph type="pic" sz="quarter" idx="17" hasCustomPrompt="1"/>
          </p:nvPr>
        </p:nvSpPr>
        <p:spPr>
          <a:xfrm>
            <a:off x="3605266" y="2589148"/>
            <a:ext cx="1650085" cy="1649942"/>
          </a:xfrm>
          <a:solidFill>
            <a:schemeClr val="accent1"/>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smtClean="0"/>
              <a:t>Add an image</a:t>
            </a:r>
            <a:endParaRPr kumimoji="1" lang="ja-JP" altLang="en-US" smtClean="0"/>
          </a:p>
          <a:p>
            <a:endParaRPr kumimoji="1" lang="ja-JP" altLang="en-US"/>
          </a:p>
        </p:txBody>
      </p:sp>
      <p:sp>
        <p:nvSpPr>
          <p:cNvPr id="15" name="図プレースホルダー 4"/>
          <p:cNvSpPr>
            <a:spLocks noGrp="1"/>
          </p:cNvSpPr>
          <p:nvPr>
            <p:ph type="pic" sz="quarter" idx="22" hasCustomPrompt="1"/>
          </p:nvPr>
        </p:nvSpPr>
        <p:spPr>
          <a:xfrm>
            <a:off x="5255592" y="4239090"/>
            <a:ext cx="1650085" cy="1649942"/>
          </a:xfrm>
          <a:solidFill>
            <a:schemeClr val="accent1"/>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smtClean="0"/>
              <a:t>Add an image</a:t>
            </a:r>
            <a:endParaRPr kumimoji="1" lang="ja-JP" altLang="en-US" smtClean="0"/>
          </a:p>
          <a:p>
            <a:endParaRPr kumimoji="1" lang="ja-JP" altLang="en-US"/>
          </a:p>
        </p:txBody>
      </p:sp>
      <p:sp>
        <p:nvSpPr>
          <p:cNvPr id="19" name="図プレースホルダー 4"/>
          <p:cNvSpPr>
            <a:spLocks noGrp="1"/>
          </p:cNvSpPr>
          <p:nvPr>
            <p:ph type="pic" sz="quarter" idx="26" hasCustomPrompt="1"/>
          </p:nvPr>
        </p:nvSpPr>
        <p:spPr>
          <a:xfrm>
            <a:off x="304854" y="2588907"/>
            <a:ext cx="1650085" cy="1649942"/>
          </a:xfrm>
          <a:solidFill>
            <a:schemeClr val="accent1"/>
          </a:solidFill>
        </p:spPr>
        <p:txBody>
          <a:bodyPr/>
          <a:lstStyle>
            <a:lvl1pPr>
              <a:defRPr baseline="0"/>
            </a:lvl1pPr>
          </a:lstStyle>
          <a:p>
            <a:r>
              <a:rPr kumimoji="1" lang="en-US" altLang="ja-JP" smtClean="0"/>
              <a:t>Add an image</a:t>
            </a:r>
            <a:endParaRPr kumimoji="1" lang="ja-JP" altLang="en-US"/>
          </a:p>
        </p:txBody>
      </p:sp>
      <p:sp>
        <p:nvSpPr>
          <p:cNvPr id="20" name="図プレースホルダー 4"/>
          <p:cNvSpPr>
            <a:spLocks noGrp="1"/>
          </p:cNvSpPr>
          <p:nvPr>
            <p:ph type="pic" sz="quarter" idx="27" hasCustomPrompt="1"/>
          </p:nvPr>
        </p:nvSpPr>
        <p:spPr>
          <a:xfrm>
            <a:off x="1955181" y="938724"/>
            <a:ext cx="1650085" cy="1649942"/>
          </a:xfrm>
          <a:solidFill>
            <a:schemeClr val="accent1">
              <a:lumMod val="40000"/>
              <a:lumOff val="6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smtClean="0"/>
              <a:t>Add an image</a:t>
            </a:r>
          </a:p>
          <a:p>
            <a:r>
              <a:rPr kumimoji="1" lang="en-US" altLang="ja-JP" smtClean="0"/>
              <a:t>(or blank)</a:t>
            </a:r>
            <a:endParaRPr kumimoji="1" lang="ja-JP" altLang="en-US" smtClean="0"/>
          </a:p>
          <a:p>
            <a:endParaRPr kumimoji="1" lang="ja-JP" altLang="en-US"/>
          </a:p>
        </p:txBody>
      </p:sp>
      <p:sp>
        <p:nvSpPr>
          <p:cNvPr id="21" name="図プレースホルダー 4"/>
          <p:cNvSpPr>
            <a:spLocks noGrp="1"/>
          </p:cNvSpPr>
          <p:nvPr>
            <p:ph type="pic" sz="quarter" idx="28" hasCustomPrompt="1"/>
          </p:nvPr>
        </p:nvSpPr>
        <p:spPr>
          <a:xfrm>
            <a:off x="3605507" y="938724"/>
            <a:ext cx="1650085" cy="1649942"/>
          </a:xfrm>
          <a:solidFill>
            <a:schemeClr val="accent1">
              <a:lumMod val="60000"/>
              <a:lumOff val="4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smtClean="0"/>
              <a:t>Add an image</a:t>
            </a:r>
            <a:endParaRPr kumimoji="1" lang="ja-JP" altLang="en-US" smtClean="0"/>
          </a:p>
          <a:p>
            <a:endParaRPr kumimoji="1" lang="ja-JP" altLang="en-US"/>
          </a:p>
        </p:txBody>
      </p:sp>
      <p:sp>
        <p:nvSpPr>
          <p:cNvPr id="22" name="図プレースホルダー 4"/>
          <p:cNvSpPr>
            <a:spLocks noGrp="1"/>
          </p:cNvSpPr>
          <p:nvPr>
            <p:ph type="pic" sz="quarter" idx="29" hasCustomPrompt="1"/>
          </p:nvPr>
        </p:nvSpPr>
        <p:spPr>
          <a:xfrm>
            <a:off x="5255834" y="938724"/>
            <a:ext cx="1650085" cy="1649942"/>
          </a:xfrm>
          <a:solidFill>
            <a:schemeClr val="accent1">
              <a:lumMod val="75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smtClean="0"/>
              <a:t>Add an image</a:t>
            </a:r>
            <a:endParaRPr kumimoji="1" lang="ja-JP" altLang="en-US" smtClean="0"/>
          </a:p>
          <a:p>
            <a:endParaRPr kumimoji="1" lang="ja-JP" altLang="en-US"/>
          </a:p>
        </p:txBody>
      </p:sp>
      <p:sp>
        <p:nvSpPr>
          <p:cNvPr id="23" name="図プレースホルダー 4"/>
          <p:cNvSpPr>
            <a:spLocks noGrp="1"/>
          </p:cNvSpPr>
          <p:nvPr>
            <p:ph type="pic" sz="quarter" idx="30" hasCustomPrompt="1"/>
          </p:nvPr>
        </p:nvSpPr>
        <p:spPr>
          <a:xfrm>
            <a:off x="6906160" y="938965"/>
            <a:ext cx="1650085" cy="1649942"/>
          </a:xfrm>
          <a:solidFill>
            <a:schemeClr val="accent1">
              <a:lumMod val="60000"/>
              <a:lumOff val="4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smtClean="0"/>
              <a:t>Add an image</a:t>
            </a:r>
            <a:endParaRPr kumimoji="1" lang="ja-JP" altLang="en-US" smtClean="0"/>
          </a:p>
          <a:p>
            <a:endParaRPr kumimoji="1" lang="ja-JP" altLang="en-US"/>
          </a:p>
        </p:txBody>
      </p:sp>
      <p:sp>
        <p:nvSpPr>
          <p:cNvPr id="27" name="テキスト プレースホルダー 11"/>
          <p:cNvSpPr>
            <a:spLocks noGrp="1"/>
          </p:cNvSpPr>
          <p:nvPr>
            <p:ph type="body" sz="quarter" idx="14" hasCustomPrompt="1"/>
          </p:nvPr>
        </p:nvSpPr>
        <p:spPr>
          <a:xfrm>
            <a:off x="5435628" y="2688055"/>
            <a:ext cx="6301247" cy="737715"/>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15" hasCustomPrompt="1"/>
          </p:nvPr>
        </p:nvSpPr>
        <p:spPr>
          <a:xfrm>
            <a:off x="5435869" y="3338990"/>
            <a:ext cx="6331253" cy="720080"/>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
        <p:nvSpPr>
          <p:cNvPr id="30" name="図プレースホルダー 4"/>
          <p:cNvSpPr>
            <a:spLocks noGrp="1"/>
          </p:cNvSpPr>
          <p:nvPr>
            <p:ph type="pic" sz="quarter" idx="33" hasCustomPrompt="1"/>
          </p:nvPr>
        </p:nvSpPr>
        <p:spPr>
          <a:xfrm>
            <a:off x="1954939" y="4239090"/>
            <a:ext cx="1650085" cy="1649942"/>
          </a:xfrm>
          <a:solidFill>
            <a:schemeClr val="accent1">
              <a:lumMod val="75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smtClean="0"/>
              <a:t>Add an image</a:t>
            </a:r>
            <a:endParaRPr kumimoji="1" lang="ja-JP" altLang="en-US" smtClean="0"/>
          </a:p>
          <a:p>
            <a:endParaRPr kumimoji="1" lang="ja-JP" altLang="en-US"/>
          </a:p>
        </p:txBody>
      </p:sp>
      <p:sp>
        <p:nvSpPr>
          <p:cNvPr id="31" name="図プレースホルダー 4"/>
          <p:cNvSpPr>
            <a:spLocks noGrp="1"/>
          </p:cNvSpPr>
          <p:nvPr>
            <p:ph type="pic" sz="quarter" idx="34" hasCustomPrompt="1"/>
          </p:nvPr>
        </p:nvSpPr>
        <p:spPr>
          <a:xfrm>
            <a:off x="3605266" y="4239090"/>
            <a:ext cx="1650085" cy="1649942"/>
          </a:xfrm>
          <a:solidFill>
            <a:schemeClr val="accent1">
              <a:lumMod val="40000"/>
              <a:lumOff val="6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smtClean="0"/>
              <a:t>Add an image</a:t>
            </a:r>
            <a:endParaRPr kumimoji="1" lang="ja-JP" altLang="en-US" smtClean="0"/>
          </a:p>
          <a:p>
            <a:endParaRPr kumimoji="1" lang="ja-JP" altLang="en-US"/>
          </a:p>
        </p:txBody>
      </p:sp>
      <p:sp>
        <p:nvSpPr>
          <p:cNvPr id="32" name="図プレースホルダー 4"/>
          <p:cNvSpPr>
            <a:spLocks noGrp="1"/>
          </p:cNvSpPr>
          <p:nvPr>
            <p:ph type="pic" sz="quarter" idx="35" hasCustomPrompt="1"/>
          </p:nvPr>
        </p:nvSpPr>
        <p:spPr>
          <a:xfrm>
            <a:off x="10206813" y="4239090"/>
            <a:ext cx="1650085" cy="1649942"/>
          </a:xfrm>
          <a:solidFill>
            <a:schemeClr val="accent1"/>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smtClean="0"/>
              <a:t>Add an image</a:t>
            </a:r>
            <a:endParaRPr kumimoji="1" lang="ja-JP" altLang="en-US" smtClean="0"/>
          </a:p>
          <a:p>
            <a:endParaRPr kumimoji="1" lang="ja-JP" altLang="en-US"/>
          </a:p>
        </p:txBody>
      </p:sp>
      <p:sp>
        <p:nvSpPr>
          <p:cNvPr id="33" name="図プレースホルダー 4"/>
          <p:cNvSpPr>
            <a:spLocks noGrp="1"/>
          </p:cNvSpPr>
          <p:nvPr>
            <p:ph type="pic" sz="quarter" idx="36" hasCustomPrompt="1"/>
          </p:nvPr>
        </p:nvSpPr>
        <p:spPr>
          <a:xfrm>
            <a:off x="6906160" y="4239090"/>
            <a:ext cx="1650085" cy="1649942"/>
          </a:xfrm>
          <a:solidFill>
            <a:schemeClr val="accent1">
              <a:lumMod val="20000"/>
              <a:lumOff val="8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smtClean="0"/>
              <a:t>Add an image</a:t>
            </a:r>
            <a:endParaRPr kumimoji="1" lang="ja-JP" altLang="en-US" smtClean="0"/>
          </a:p>
          <a:p>
            <a:endParaRPr kumimoji="1" lang="ja-JP" altLang="en-US"/>
          </a:p>
        </p:txBody>
      </p:sp>
      <p:sp>
        <p:nvSpPr>
          <p:cNvPr id="34" name="図プレースホルダー 4"/>
          <p:cNvSpPr>
            <a:spLocks noGrp="1"/>
          </p:cNvSpPr>
          <p:nvPr>
            <p:ph type="pic" sz="quarter" idx="37" hasCustomPrompt="1"/>
          </p:nvPr>
        </p:nvSpPr>
        <p:spPr>
          <a:xfrm>
            <a:off x="8556487" y="4239090"/>
            <a:ext cx="1650085" cy="1649942"/>
          </a:xfrm>
          <a:solidFill>
            <a:schemeClr val="accent1">
              <a:lumMod val="40000"/>
              <a:lumOff val="6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smtClean="0"/>
              <a:t>Add an image</a:t>
            </a:r>
            <a:endParaRPr kumimoji="1" lang="ja-JP" altLang="en-US" smtClean="0"/>
          </a:p>
          <a:p>
            <a:endParaRPr kumimoji="1" lang="ja-JP" altLang="en-US"/>
          </a:p>
        </p:txBody>
      </p:sp>
    </p:spTree>
    <p:extLst>
      <p:ext uri="{BB962C8B-B14F-4D97-AF65-F5344CB8AC3E}">
        <p14:creationId xmlns:p14="http://schemas.microsoft.com/office/powerpoint/2010/main" val="22962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8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90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grpId="0" nodeType="withEffect">
                                  <p:stCondLst>
                                    <p:cond delay="7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grpId="0" nodeType="withEffect">
                                  <p:stCondLst>
                                    <p:cond delay="110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par>
                          <p:cTn id="44" fill="hold">
                            <p:stCondLst>
                              <p:cond delay="1700"/>
                            </p:stCondLst>
                            <p:childTnLst>
                              <p:par>
                                <p:cTn id="45" presetID="2" presetClass="entr" presetSubtype="2" decel="100000" fill="hold" grpId="0" nodeType="afterEffect">
                                  <p:stCondLst>
                                    <p:cond delay="500"/>
                                  </p:stCondLst>
                                  <p:iterate type="wd">
                                    <p:tmPct val="10000"/>
                                  </p:iterate>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1+#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50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1+#ppt_w/2"/>
                                          </p:val>
                                        </p:tav>
                                        <p:tav tm="100000">
                                          <p:val>
                                            <p:strVal val="#ppt_x"/>
                                          </p:val>
                                        </p:tav>
                                      </p:tavLst>
                                    </p:anim>
                                    <p:anim calcmode="lin" valueType="num">
                                      <p:cBhvr additive="base">
                                        <p:cTn id="5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5" grpId="0" animBg="1"/>
      <p:bldP spid="19" grpId="0" animBg="1"/>
      <p:bldP spid="20" grpId="0" animBg="1"/>
      <p:bldP spid="21" grpId="0" animBg="1"/>
      <p:bldP spid="22" grpId="0" animBg="1"/>
      <p:bldP spid="23" grpId="0" animBg="1"/>
      <p:bldP spid="27" grpId="0">
        <p:tmplLst>
          <p:tmpl>
            <p:tnLst>
              <p:par>
                <p:cTn presetID="2" presetClass="entr" presetSubtype="2" decel="100000" fill="hold" nodeType="afterEffect">
                  <p:stCondLst>
                    <p:cond delay="50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30" grpId="0" animBg="1"/>
      <p:bldP spid="31" grpId="0" animBg="1"/>
      <p:bldP spid="32" grpId="0" animBg="1"/>
      <p:bldP spid="33" grpId="0" animBg="1"/>
      <p:bldP spid="34" grpId="0" animBg="1"/>
    </p:bld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ig Image">
    <p:spTree>
      <p:nvGrpSpPr>
        <p:cNvPr id="1" name=""/>
        <p:cNvGrpSpPr/>
        <p:nvPr/>
      </p:nvGrpSpPr>
      <p:grpSpPr>
        <a:xfrm>
          <a:off x="0" y="0"/>
          <a:ext cx="0" cy="0"/>
          <a:chOff x="0" y="0"/>
          <a:chExt cx="0" cy="0"/>
        </a:xfrm>
      </p:grpSpPr>
      <p:sp>
        <p:nvSpPr>
          <p:cNvPr id="14" name="正方形/長方形 13"/>
          <p:cNvSpPr/>
          <p:nvPr userDrawn="1"/>
        </p:nvSpPr>
        <p:spPr>
          <a:xfrm>
            <a:off x="1" y="0"/>
            <a:ext cx="334860" cy="68580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cxnSp>
        <p:nvCxnSpPr>
          <p:cNvPr id="10" name="直線コネクタ 9"/>
          <p:cNvCxnSpPr/>
          <p:nvPr userDrawn="1"/>
        </p:nvCxnSpPr>
        <p:spPr>
          <a:xfrm flipH="1">
            <a:off x="0" y="3183707"/>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テキスト プレースホルダー 11"/>
          <p:cNvSpPr>
            <a:spLocks noGrp="1"/>
          </p:cNvSpPr>
          <p:nvPr>
            <p:ph type="body" sz="quarter" idx="15" hasCustomPrompt="1"/>
          </p:nvPr>
        </p:nvSpPr>
        <p:spPr>
          <a:xfrm>
            <a:off x="6287276" y="1328767"/>
            <a:ext cx="5599871" cy="1860207"/>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12" name="テキスト プレースホルダー 11"/>
          <p:cNvSpPr>
            <a:spLocks noGrp="1"/>
          </p:cNvSpPr>
          <p:nvPr>
            <p:ph type="body" sz="quarter" idx="20" hasCustomPrompt="1"/>
          </p:nvPr>
        </p:nvSpPr>
        <p:spPr>
          <a:xfrm>
            <a:off x="6287276" y="3270007"/>
            <a:ext cx="5599870" cy="2349237"/>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
        <p:nvSpPr>
          <p:cNvPr id="7" name="図プレースホルダー 6"/>
          <p:cNvSpPr>
            <a:spLocks noGrp="1"/>
          </p:cNvSpPr>
          <p:nvPr>
            <p:ph type="pic" sz="quarter" idx="12" hasCustomPrompt="1"/>
          </p:nvPr>
        </p:nvSpPr>
        <p:spPr>
          <a:xfrm>
            <a:off x="274848" y="0"/>
            <a:ext cx="5821152" cy="6858000"/>
          </a:xfrm>
        </p:spPr>
        <p:txBody>
          <a:bodyPr/>
          <a:lstStyle>
            <a:lvl1pPr>
              <a:defRPr baseline="0"/>
            </a:lvl1pPr>
          </a:lstStyle>
          <a:p>
            <a:r>
              <a:rPr kumimoji="1" lang="en-US" altLang="ja-JP" smtClean="0"/>
              <a:t>Add an image</a:t>
            </a:r>
            <a:endParaRPr kumimoji="1" lang="ja-JP" altLang="en-US"/>
          </a:p>
        </p:txBody>
      </p:sp>
    </p:spTree>
    <p:extLst>
      <p:ext uri="{BB962C8B-B14F-4D97-AF65-F5344CB8AC3E}">
        <p14:creationId xmlns:p14="http://schemas.microsoft.com/office/powerpoint/2010/main" val="175001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right)">
                                      <p:cBhvr>
                                        <p:cTn id="14" dur="500"/>
                                        <p:tgtEl>
                                          <p:spTgt spid="10"/>
                                        </p:tgtEl>
                                      </p:cBhvr>
                                    </p:animEffect>
                                  </p:childTnLst>
                                </p:cTn>
                              </p:par>
                            </p:childTnLst>
                          </p:cTn>
                        </p:par>
                        <p:par>
                          <p:cTn id="15" fill="hold">
                            <p:stCondLst>
                              <p:cond delay="1000"/>
                            </p:stCondLst>
                            <p:childTnLst>
                              <p:par>
                                <p:cTn id="16" presetID="2" presetClass="entr" presetSubtype="2" decel="100000" fill="hold" grpId="0" nodeType="afterEffect">
                                  <p:stCondLst>
                                    <p:cond delay="0"/>
                                  </p:stCondLst>
                                  <p:iterate type="wd">
                                    <p:tmPct val="10000"/>
                                  </p:iterate>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P spid="12" grpId="0">
        <p:tmplLst>
          <p:tmpl>
            <p:tnLst>
              <p:par>
                <p:cTn presetID="2" presetClass="entr" presetSubtype="2"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7"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304384-419D-46F4-939A-44A8490F4C86}" type="datetimeFigureOut">
              <a:rPr lang="en-US" smtClean="0"/>
              <a:t>16-Jan-17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674463577"/>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5 Images and description">
    <p:spTree>
      <p:nvGrpSpPr>
        <p:cNvPr id="1" name=""/>
        <p:cNvGrpSpPr/>
        <p:nvPr/>
      </p:nvGrpSpPr>
      <p:grpSpPr>
        <a:xfrm>
          <a:off x="0" y="0"/>
          <a:ext cx="0" cy="0"/>
          <a:chOff x="0" y="0"/>
          <a:chExt cx="0" cy="0"/>
        </a:xfrm>
      </p:grpSpPr>
      <p:sp>
        <p:nvSpPr>
          <p:cNvPr id="6" name="図プレースホルダー 5"/>
          <p:cNvSpPr>
            <a:spLocks noGrp="1"/>
          </p:cNvSpPr>
          <p:nvPr>
            <p:ph type="pic" sz="quarter" idx="12" hasCustomPrompt="1"/>
          </p:nvPr>
        </p:nvSpPr>
        <p:spPr>
          <a:xfrm>
            <a:off x="25457" y="29028"/>
            <a:ext cx="2400208" cy="3077029"/>
          </a:xfrm>
        </p:spPr>
        <p:txBody>
          <a:bodyPr/>
          <a:lstStyle>
            <a:lvl1pPr>
              <a:defRPr/>
            </a:lvl1pPr>
          </a:lstStyle>
          <a:p>
            <a:r>
              <a:rPr kumimoji="1" lang="en-US" altLang="ja-JP" smtClean="0"/>
              <a:t>Add an image</a:t>
            </a:r>
            <a:endParaRPr kumimoji="1" lang="ja-JP" altLang="en-US"/>
          </a:p>
        </p:txBody>
      </p:sp>
      <p:sp>
        <p:nvSpPr>
          <p:cNvPr id="7" name="図プレースホルダー 5"/>
          <p:cNvSpPr>
            <a:spLocks noGrp="1"/>
          </p:cNvSpPr>
          <p:nvPr>
            <p:ph type="pic" sz="quarter" idx="13" hasCustomPrompt="1"/>
          </p:nvPr>
        </p:nvSpPr>
        <p:spPr>
          <a:xfrm>
            <a:off x="2458716" y="3137733"/>
            <a:ext cx="2400208" cy="3077029"/>
          </a:xfr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smtClean="0"/>
              <a:t>Add an image</a:t>
            </a:r>
            <a:endParaRPr kumimoji="1" lang="ja-JP" altLang="en-US" smtClean="0"/>
          </a:p>
          <a:p>
            <a:endParaRPr kumimoji="1" lang="ja-JP" altLang="en-US"/>
          </a:p>
        </p:txBody>
      </p:sp>
      <p:sp>
        <p:nvSpPr>
          <p:cNvPr id="8" name="図プレースホルダー 5"/>
          <p:cNvSpPr>
            <a:spLocks noGrp="1"/>
          </p:cNvSpPr>
          <p:nvPr>
            <p:ph type="pic" sz="quarter" idx="14" hasCustomPrompt="1"/>
          </p:nvPr>
        </p:nvSpPr>
        <p:spPr>
          <a:xfrm>
            <a:off x="4891974" y="29028"/>
            <a:ext cx="2400208" cy="3077029"/>
          </a:xfr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smtClean="0"/>
              <a:t>Add an image</a:t>
            </a:r>
            <a:endParaRPr kumimoji="1" lang="ja-JP" altLang="en-US" smtClean="0"/>
          </a:p>
          <a:p>
            <a:endParaRPr kumimoji="1" lang="ja-JP" altLang="en-US"/>
          </a:p>
        </p:txBody>
      </p:sp>
      <p:sp>
        <p:nvSpPr>
          <p:cNvPr id="9" name="図プレースホルダー 5"/>
          <p:cNvSpPr>
            <a:spLocks noGrp="1"/>
          </p:cNvSpPr>
          <p:nvPr>
            <p:ph type="pic" sz="quarter" idx="15" hasCustomPrompt="1"/>
          </p:nvPr>
        </p:nvSpPr>
        <p:spPr>
          <a:xfrm>
            <a:off x="7326093" y="3137962"/>
            <a:ext cx="2400208" cy="3077029"/>
          </a:xfr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smtClean="0"/>
              <a:t>Add an image</a:t>
            </a:r>
            <a:endParaRPr kumimoji="1" lang="ja-JP" altLang="en-US" smtClean="0"/>
          </a:p>
          <a:p>
            <a:endParaRPr kumimoji="1" lang="ja-JP" altLang="en-US"/>
          </a:p>
        </p:txBody>
      </p:sp>
      <p:sp>
        <p:nvSpPr>
          <p:cNvPr id="10" name="図プレースホルダー 5"/>
          <p:cNvSpPr>
            <a:spLocks noGrp="1"/>
          </p:cNvSpPr>
          <p:nvPr>
            <p:ph type="pic" sz="quarter" idx="16" hasCustomPrompt="1"/>
          </p:nvPr>
        </p:nvSpPr>
        <p:spPr>
          <a:xfrm>
            <a:off x="9758492" y="29028"/>
            <a:ext cx="2400208" cy="3077029"/>
          </a:xfr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smtClean="0"/>
              <a:t>Add an image</a:t>
            </a:r>
            <a:endParaRPr kumimoji="1" lang="ja-JP" altLang="en-US" smtClean="0"/>
          </a:p>
          <a:p>
            <a:endParaRPr kumimoji="1" lang="ja-JP" altLang="en-US"/>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12" name="正方形/長方形 11"/>
          <p:cNvSpPr/>
          <p:nvPr userDrawn="1"/>
        </p:nvSpPr>
        <p:spPr>
          <a:xfrm>
            <a:off x="25457" y="3137962"/>
            <a:ext cx="2400208" cy="3076800"/>
          </a:xfrm>
          <a:prstGeom prst="rect">
            <a:avLst/>
          </a:prstGeom>
          <a:solidFill>
            <a:schemeClr val="accent1">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正方形/長方形 12"/>
          <p:cNvSpPr/>
          <p:nvPr userDrawn="1"/>
        </p:nvSpPr>
        <p:spPr>
          <a:xfrm>
            <a:off x="2458716" y="29257"/>
            <a:ext cx="2400208" cy="30768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正方形/長方形 13"/>
          <p:cNvSpPr/>
          <p:nvPr userDrawn="1"/>
        </p:nvSpPr>
        <p:spPr>
          <a:xfrm>
            <a:off x="4891974" y="3137962"/>
            <a:ext cx="2400208" cy="3076800"/>
          </a:xfrm>
          <a:prstGeom prst="rect">
            <a:avLst/>
          </a:prstGeom>
          <a:solidFill>
            <a:schemeClr val="accent1">
              <a:lumMod val="5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5" name="正方形/長方形 14"/>
          <p:cNvSpPr/>
          <p:nvPr userDrawn="1"/>
        </p:nvSpPr>
        <p:spPr>
          <a:xfrm>
            <a:off x="7326093" y="29257"/>
            <a:ext cx="2400208" cy="30768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6" name="正方形/長方形 15"/>
          <p:cNvSpPr/>
          <p:nvPr userDrawn="1"/>
        </p:nvSpPr>
        <p:spPr>
          <a:xfrm>
            <a:off x="9758492" y="3138191"/>
            <a:ext cx="2400208" cy="3076800"/>
          </a:xfrm>
          <a:prstGeom prst="rect">
            <a:avLst/>
          </a:prstGeom>
          <a:solidFill>
            <a:schemeClr val="accent1">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7" name="図プレースホルダー 7"/>
          <p:cNvSpPr>
            <a:spLocks noGrp="1"/>
          </p:cNvSpPr>
          <p:nvPr>
            <p:ph type="pic" sz="quarter" idx="17" hasCustomPrompt="1"/>
          </p:nvPr>
        </p:nvSpPr>
        <p:spPr>
          <a:xfrm>
            <a:off x="911429" y="3318426"/>
            <a:ext cx="628266" cy="628211"/>
          </a:xfrm>
        </p:spPr>
        <p:txBody>
          <a:bodyPr>
            <a:normAutofit/>
          </a:bodyPr>
          <a:lstStyle>
            <a:lvl1pPr>
              <a:defRPr sz="1067"/>
            </a:lvl1pPr>
          </a:lstStyle>
          <a:p>
            <a:r>
              <a:rPr kumimoji="1" lang="en-US" altLang="ja-JP" smtClean="0"/>
              <a:t>ICON</a:t>
            </a:r>
            <a:endParaRPr kumimoji="1" lang="ja-JP" altLang="en-US"/>
          </a:p>
        </p:txBody>
      </p:sp>
      <p:sp>
        <p:nvSpPr>
          <p:cNvPr id="18" name="図プレースホルダー 7"/>
          <p:cNvSpPr>
            <a:spLocks noGrp="1"/>
          </p:cNvSpPr>
          <p:nvPr>
            <p:ph type="pic" sz="quarter" idx="18" hasCustomPrompt="1"/>
          </p:nvPr>
        </p:nvSpPr>
        <p:spPr>
          <a:xfrm>
            <a:off x="3344687" y="243359"/>
            <a:ext cx="628266" cy="628211"/>
          </a:xfrm>
        </p:spPr>
        <p:txBody>
          <a:bodyPr>
            <a:normAutofit/>
          </a:bodyPr>
          <a:lstStyle>
            <a:lvl1pPr>
              <a:defRPr sz="1067"/>
            </a:lvl1pPr>
          </a:lstStyle>
          <a:p>
            <a:r>
              <a:rPr kumimoji="1" lang="en-US" altLang="ja-JP" smtClean="0"/>
              <a:t>ICON</a:t>
            </a:r>
            <a:endParaRPr kumimoji="1" lang="ja-JP" altLang="en-US"/>
          </a:p>
        </p:txBody>
      </p:sp>
      <p:sp>
        <p:nvSpPr>
          <p:cNvPr id="19" name="図プレースホルダー 7"/>
          <p:cNvSpPr>
            <a:spLocks noGrp="1"/>
          </p:cNvSpPr>
          <p:nvPr>
            <p:ph type="pic" sz="quarter" idx="19" hasCustomPrompt="1"/>
          </p:nvPr>
        </p:nvSpPr>
        <p:spPr>
          <a:xfrm>
            <a:off x="5777945" y="3318426"/>
            <a:ext cx="628266" cy="628211"/>
          </a:xfrm>
        </p:spPr>
        <p:txBody>
          <a:bodyPr>
            <a:normAutofit/>
          </a:bodyPr>
          <a:lstStyle>
            <a:lvl1pPr>
              <a:defRPr sz="1067"/>
            </a:lvl1pPr>
          </a:lstStyle>
          <a:p>
            <a:r>
              <a:rPr kumimoji="1" lang="en-US" altLang="ja-JP" smtClean="0"/>
              <a:t>ICON</a:t>
            </a:r>
            <a:endParaRPr kumimoji="1" lang="ja-JP" altLang="en-US"/>
          </a:p>
        </p:txBody>
      </p:sp>
      <p:sp>
        <p:nvSpPr>
          <p:cNvPr id="20" name="図プレースホルダー 7"/>
          <p:cNvSpPr>
            <a:spLocks noGrp="1"/>
          </p:cNvSpPr>
          <p:nvPr>
            <p:ph type="pic" sz="quarter" idx="20" hasCustomPrompt="1"/>
          </p:nvPr>
        </p:nvSpPr>
        <p:spPr>
          <a:xfrm>
            <a:off x="10644463" y="3318426"/>
            <a:ext cx="628266" cy="628211"/>
          </a:xfrm>
        </p:spPr>
        <p:txBody>
          <a:bodyPr>
            <a:normAutofit/>
          </a:bodyPr>
          <a:lstStyle>
            <a:lvl1pPr>
              <a:defRPr sz="1067"/>
            </a:lvl1pPr>
          </a:lstStyle>
          <a:p>
            <a:r>
              <a:rPr kumimoji="1" lang="en-US" altLang="ja-JP" smtClean="0"/>
              <a:t>ICON</a:t>
            </a:r>
            <a:endParaRPr kumimoji="1" lang="ja-JP" altLang="en-US"/>
          </a:p>
        </p:txBody>
      </p:sp>
      <p:sp>
        <p:nvSpPr>
          <p:cNvPr id="21" name="図プレースホルダー 7"/>
          <p:cNvSpPr>
            <a:spLocks noGrp="1"/>
          </p:cNvSpPr>
          <p:nvPr>
            <p:ph type="pic" sz="quarter" idx="21" hasCustomPrompt="1"/>
          </p:nvPr>
        </p:nvSpPr>
        <p:spPr>
          <a:xfrm>
            <a:off x="8212064" y="243359"/>
            <a:ext cx="628266" cy="628211"/>
          </a:xfrm>
        </p:spPr>
        <p:txBody>
          <a:bodyPr>
            <a:normAutofit/>
          </a:bodyPr>
          <a:lstStyle>
            <a:lvl1pPr>
              <a:defRPr sz="1067"/>
            </a:lvl1pPr>
          </a:lstStyle>
          <a:p>
            <a:r>
              <a:rPr kumimoji="1" lang="en-US" altLang="ja-JP" smtClean="0"/>
              <a:t>ICON</a:t>
            </a:r>
            <a:endParaRPr kumimoji="1" lang="ja-JP" altLang="en-US"/>
          </a:p>
        </p:txBody>
      </p:sp>
      <p:sp>
        <p:nvSpPr>
          <p:cNvPr id="23" name="テキスト プレースホルダー 11"/>
          <p:cNvSpPr>
            <a:spLocks noGrp="1"/>
          </p:cNvSpPr>
          <p:nvPr>
            <p:ph type="body" sz="quarter" idx="22" hasCustomPrompt="1"/>
          </p:nvPr>
        </p:nvSpPr>
        <p:spPr>
          <a:xfrm>
            <a:off x="27729" y="4025965"/>
            <a:ext cx="2359229" cy="398931"/>
          </a:xfrm>
        </p:spPr>
        <p:txBody>
          <a:bodyPr anchor="t">
            <a:noAutofit/>
          </a:bodyPr>
          <a:lstStyle>
            <a:lvl1pPr algn="ctr">
              <a:lnSpc>
                <a:spcPct val="100000"/>
              </a:lnSpc>
              <a:spcBef>
                <a:spcPts val="0"/>
              </a:spcBef>
              <a:defRPr sz="1867" spc="200" baseline="0">
                <a:solidFill>
                  <a:schemeClr val="bg1"/>
                </a:solidFill>
                <a:latin typeface="+mj-lt"/>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23" hasCustomPrompt="1"/>
          </p:nvPr>
        </p:nvSpPr>
        <p:spPr>
          <a:xfrm>
            <a:off x="142534" y="4357162"/>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smtClean="0"/>
              <a:t>Text Here</a:t>
            </a:r>
            <a:endParaRPr lang="en-US" dirty="0"/>
          </a:p>
        </p:txBody>
      </p:sp>
      <p:sp>
        <p:nvSpPr>
          <p:cNvPr id="26" name="テキスト プレースホルダー 11"/>
          <p:cNvSpPr>
            <a:spLocks noGrp="1"/>
          </p:cNvSpPr>
          <p:nvPr>
            <p:ph type="body" sz="quarter" idx="24" hasCustomPrompt="1"/>
          </p:nvPr>
        </p:nvSpPr>
        <p:spPr>
          <a:xfrm>
            <a:off x="2490018" y="941221"/>
            <a:ext cx="2359229" cy="398931"/>
          </a:xfrm>
        </p:spPr>
        <p:txBody>
          <a:bodyPr anchor="t">
            <a:noAutofit/>
          </a:bodyPr>
          <a:lstStyle>
            <a:lvl1pPr algn="ctr">
              <a:lnSpc>
                <a:spcPct val="100000"/>
              </a:lnSpc>
              <a:spcBef>
                <a:spcPts val="0"/>
              </a:spcBef>
              <a:defRPr sz="1867" spc="200" baseline="0">
                <a:solidFill>
                  <a:schemeClr val="bg1"/>
                </a:solidFill>
                <a:latin typeface="+mj-lt"/>
              </a:defRPr>
            </a:lvl1pPr>
          </a:lstStyle>
          <a:p>
            <a:pPr lvl="0"/>
            <a:r>
              <a:rPr lang="en-US" altLang="ja-JP" dirty="0" smtClean="0"/>
              <a:t>TEXT HERE</a:t>
            </a:r>
            <a:endParaRPr lang="en-US" dirty="0"/>
          </a:p>
        </p:txBody>
      </p:sp>
      <p:sp>
        <p:nvSpPr>
          <p:cNvPr id="27" name="テキスト プレースホルダー 11"/>
          <p:cNvSpPr>
            <a:spLocks noGrp="1"/>
          </p:cNvSpPr>
          <p:nvPr>
            <p:ph type="body" sz="quarter" idx="25" hasCustomPrompt="1"/>
          </p:nvPr>
        </p:nvSpPr>
        <p:spPr>
          <a:xfrm>
            <a:off x="2604823" y="1272419"/>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26" hasCustomPrompt="1"/>
          </p:nvPr>
        </p:nvSpPr>
        <p:spPr>
          <a:xfrm>
            <a:off x="7357395" y="941222"/>
            <a:ext cx="2359229" cy="398931"/>
          </a:xfrm>
        </p:spPr>
        <p:txBody>
          <a:bodyPr anchor="t">
            <a:noAutofit/>
          </a:bodyPr>
          <a:lstStyle>
            <a:lvl1pPr algn="ctr">
              <a:lnSpc>
                <a:spcPct val="100000"/>
              </a:lnSpc>
              <a:spcBef>
                <a:spcPts val="0"/>
              </a:spcBef>
              <a:defRPr sz="1867" spc="200" baseline="0">
                <a:solidFill>
                  <a:schemeClr val="bg1"/>
                </a:solidFill>
                <a:latin typeface="+mj-lt"/>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27" hasCustomPrompt="1"/>
          </p:nvPr>
        </p:nvSpPr>
        <p:spPr>
          <a:xfrm>
            <a:off x="7472200" y="1272419"/>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28" hasCustomPrompt="1"/>
          </p:nvPr>
        </p:nvSpPr>
        <p:spPr>
          <a:xfrm>
            <a:off x="4912383" y="4025965"/>
            <a:ext cx="2359229" cy="398931"/>
          </a:xfrm>
        </p:spPr>
        <p:txBody>
          <a:bodyPr anchor="t">
            <a:noAutofit/>
          </a:bodyPr>
          <a:lstStyle>
            <a:lvl1pPr algn="ctr">
              <a:lnSpc>
                <a:spcPct val="100000"/>
              </a:lnSpc>
              <a:spcBef>
                <a:spcPts val="0"/>
              </a:spcBef>
              <a:defRPr sz="1867" spc="200" baseline="0">
                <a:solidFill>
                  <a:schemeClr val="bg1"/>
                </a:solidFill>
                <a:latin typeface="+mj-lt"/>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29" hasCustomPrompt="1"/>
          </p:nvPr>
        </p:nvSpPr>
        <p:spPr>
          <a:xfrm>
            <a:off x="5027187" y="4357162"/>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30" hasCustomPrompt="1"/>
          </p:nvPr>
        </p:nvSpPr>
        <p:spPr>
          <a:xfrm>
            <a:off x="9779760" y="4025965"/>
            <a:ext cx="2359229" cy="398931"/>
          </a:xfrm>
        </p:spPr>
        <p:txBody>
          <a:bodyPr anchor="t">
            <a:noAutofit/>
          </a:bodyPr>
          <a:lstStyle>
            <a:lvl1pPr algn="ctr">
              <a:lnSpc>
                <a:spcPct val="100000"/>
              </a:lnSpc>
              <a:spcBef>
                <a:spcPts val="0"/>
              </a:spcBef>
              <a:defRPr sz="1867" spc="200" baseline="0">
                <a:solidFill>
                  <a:schemeClr val="bg1"/>
                </a:solidFill>
                <a:latin typeface="+mj-lt"/>
              </a:defRPr>
            </a:lvl1pPr>
          </a:lstStyle>
          <a:p>
            <a:pPr lvl="0"/>
            <a:r>
              <a:rPr lang="en-US" altLang="ja-JP" dirty="0" smtClean="0"/>
              <a:t>TEXT HERE</a:t>
            </a:r>
            <a:endParaRPr lang="en-US" dirty="0"/>
          </a:p>
        </p:txBody>
      </p:sp>
      <p:sp>
        <p:nvSpPr>
          <p:cNvPr id="35" name="テキスト プレースホルダー 11"/>
          <p:cNvSpPr>
            <a:spLocks noGrp="1"/>
          </p:cNvSpPr>
          <p:nvPr>
            <p:ph type="body" sz="quarter" idx="31" hasCustomPrompt="1"/>
          </p:nvPr>
        </p:nvSpPr>
        <p:spPr>
          <a:xfrm>
            <a:off x="9894565" y="4357163"/>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smtClean="0"/>
              <a:t>Text Here</a:t>
            </a:r>
            <a:endParaRPr lang="en-US" dirty="0"/>
          </a:p>
        </p:txBody>
      </p:sp>
      <p:sp>
        <p:nvSpPr>
          <p:cNvPr id="38" name="図プレースホルダー 37"/>
          <p:cNvSpPr>
            <a:spLocks noGrp="1"/>
          </p:cNvSpPr>
          <p:nvPr>
            <p:ph type="pic" sz="quarter" idx="32" hasCustomPrompt="1"/>
          </p:nvPr>
        </p:nvSpPr>
        <p:spPr>
          <a:xfrm>
            <a:off x="1049863" y="2962508"/>
            <a:ext cx="351397" cy="351367"/>
          </a:xfrm>
          <a:prstGeom prst="triangle">
            <a:avLst/>
          </a:prstGeom>
          <a:solidFill>
            <a:schemeClr val="accent1">
              <a:lumMod val="75000"/>
            </a:schemeClr>
          </a:solidFill>
        </p:spPr>
        <p:txBody>
          <a:bodyPr/>
          <a:lstStyle/>
          <a:p>
            <a:r>
              <a:rPr kumimoji="1" lang="en-US" altLang="ja-JP" smtClean="0"/>
              <a:t> </a:t>
            </a:r>
            <a:endParaRPr kumimoji="1" lang="ja-JP" altLang="en-US"/>
          </a:p>
        </p:txBody>
      </p:sp>
      <p:sp>
        <p:nvSpPr>
          <p:cNvPr id="39" name="図プレースホルダー 37"/>
          <p:cNvSpPr>
            <a:spLocks noGrp="1"/>
          </p:cNvSpPr>
          <p:nvPr>
            <p:ph type="pic" sz="quarter" idx="33" hasCustomPrompt="1"/>
          </p:nvPr>
        </p:nvSpPr>
        <p:spPr>
          <a:xfrm>
            <a:off x="5919772" y="2962508"/>
            <a:ext cx="351397" cy="351367"/>
          </a:xfrm>
          <a:prstGeom prst="triangle">
            <a:avLst/>
          </a:prstGeom>
          <a:solidFill>
            <a:schemeClr val="accent1">
              <a:lumMod val="50000"/>
            </a:schemeClr>
          </a:solidFill>
        </p:spPr>
        <p:txBody>
          <a:bodyPr/>
          <a:lstStyle/>
          <a:p>
            <a:r>
              <a:rPr kumimoji="1" lang="en-US" altLang="ja-JP" smtClean="0"/>
              <a:t> </a:t>
            </a:r>
            <a:endParaRPr kumimoji="1" lang="ja-JP" altLang="en-US"/>
          </a:p>
        </p:txBody>
      </p:sp>
      <p:sp>
        <p:nvSpPr>
          <p:cNvPr id="40" name="図プレースホルダー 37"/>
          <p:cNvSpPr>
            <a:spLocks noGrp="1"/>
          </p:cNvSpPr>
          <p:nvPr>
            <p:ph type="pic" sz="quarter" idx="34" hasCustomPrompt="1"/>
          </p:nvPr>
        </p:nvSpPr>
        <p:spPr>
          <a:xfrm>
            <a:off x="10782897" y="2962508"/>
            <a:ext cx="351397" cy="351367"/>
          </a:xfrm>
          <a:prstGeom prst="triangle">
            <a:avLst/>
          </a:prstGeom>
          <a:solidFill>
            <a:schemeClr val="accent1">
              <a:lumMod val="75000"/>
            </a:schemeClr>
          </a:solidFill>
        </p:spPr>
        <p:txBody>
          <a:bodyPr/>
          <a:lstStyle/>
          <a:p>
            <a:r>
              <a:rPr kumimoji="1" lang="en-US" altLang="ja-JP" smtClean="0"/>
              <a:t> </a:t>
            </a:r>
            <a:endParaRPr kumimoji="1" lang="ja-JP" altLang="en-US"/>
          </a:p>
        </p:txBody>
      </p:sp>
      <p:sp>
        <p:nvSpPr>
          <p:cNvPr id="41" name="図プレースホルダー 37"/>
          <p:cNvSpPr>
            <a:spLocks noGrp="1"/>
          </p:cNvSpPr>
          <p:nvPr>
            <p:ph type="pic" sz="quarter" idx="35" hasCustomPrompt="1"/>
          </p:nvPr>
        </p:nvSpPr>
        <p:spPr>
          <a:xfrm rot="10800000">
            <a:off x="3483121" y="2918943"/>
            <a:ext cx="351397" cy="351367"/>
          </a:xfrm>
          <a:prstGeom prst="triangle">
            <a:avLst/>
          </a:prstGeom>
          <a:solidFill>
            <a:schemeClr val="accent1"/>
          </a:solidFill>
        </p:spPr>
        <p:txBody>
          <a:bodyPr/>
          <a:lstStyle/>
          <a:p>
            <a:r>
              <a:rPr kumimoji="1" lang="en-US" altLang="ja-JP" smtClean="0"/>
              <a:t> </a:t>
            </a:r>
            <a:endParaRPr kumimoji="1" lang="ja-JP" altLang="en-US"/>
          </a:p>
        </p:txBody>
      </p:sp>
      <p:sp>
        <p:nvSpPr>
          <p:cNvPr id="42" name="図プレースホルダー 37"/>
          <p:cNvSpPr>
            <a:spLocks noGrp="1"/>
          </p:cNvSpPr>
          <p:nvPr>
            <p:ph type="pic" sz="quarter" idx="36" hasCustomPrompt="1"/>
          </p:nvPr>
        </p:nvSpPr>
        <p:spPr>
          <a:xfrm rot="10800000">
            <a:off x="8350498" y="2957620"/>
            <a:ext cx="351397" cy="351367"/>
          </a:xfrm>
          <a:prstGeom prst="triangle">
            <a:avLst/>
          </a:prstGeom>
          <a:solidFill>
            <a:schemeClr val="accent1"/>
          </a:solidFill>
        </p:spPr>
        <p:txBody>
          <a:bodyPr/>
          <a:lstStyle/>
          <a:p>
            <a:r>
              <a:rPr kumimoji="1" lang="en-US" altLang="ja-JP" smtClean="0"/>
              <a:t> </a:t>
            </a:r>
            <a:endParaRPr kumimoji="1" lang="ja-JP" altLang="en-US"/>
          </a:p>
        </p:txBody>
      </p:sp>
    </p:spTree>
    <p:extLst>
      <p:ext uri="{BB962C8B-B14F-4D97-AF65-F5344CB8AC3E}">
        <p14:creationId xmlns:p14="http://schemas.microsoft.com/office/powerpoint/2010/main" val="289238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38"/>
                                        </p:tgtEl>
                                        <p:attrNameLst>
                                          <p:attrName>style.visibility</p:attrName>
                                        </p:attrNameLst>
                                      </p:cBhvr>
                                      <p:to>
                                        <p:strVal val="visible"/>
                                      </p:to>
                                    </p:set>
                                    <p:animEffect transition="in" filter="wipe(down)">
                                      <p:cBhvr>
                                        <p:cTn id="14" dur="100"/>
                                        <p:tgtEl>
                                          <p:spTgt spid="38"/>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1500"/>
                            </p:stCondLst>
                            <p:childTnLst>
                              <p:par>
                                <p:cTn id="25" presetID="22" presetClass="entr" presetSubtype="4" fill="hold" grpId="0" nodeType="afterEffect">
                                  <p:stCondLst>
                                    <p:cond delay="25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par>
                          <p:cTn id="28" fill="hold">
                            <p:stCondLst>
                              <p:cond delay="2250"/>
                            </p:stCondLst>
                            <p:childTnLst>
                              <p:par>
                                <p:cTn id="29" presetID="22" presetClass="entr" presetSubtype="1"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500"/>
                                        <p:tgtEl>
                                          <p:spTgt spid="13"/>
                                        </p:tgtEl>
                                      </p:cBhvr>
                                    </p:animEffect>
                                  </p:childTnLst>
                                </p:cTn>
                              </p:par>
                            </p:childTnLst>
                          </p:cTn>
                        </p:par>
                        <p:par>
                          <p:cTn id="32" fill="hold">
                            <p:stCondLst>
                              <p:cond delay="2750"/>
                            </p:stCondLst>
                            <p:childTnLst>
                              <p:par>
                                <p:cTn id="33" presetID="22" presetClass="entr" presetSubtype="1"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wipe(up)">
                                      <p:cBhvr>
                                        <p:cTn id="35" dur="100"/>
                                        <p:tgtEl>
                                          <p:spTgt spid="4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3250"/>
                            </p:stCondLst>
                            <p:childTnLst>
                              <p:par>
                                <p:cTn id="46" presetID="22" presetClass="entr" presetSubtype="1" fill="hold" grpId="0" nodeType="afterEffect">
                                  <p:stCondLst>
                                    <p:cond delay="250"/>
                                  </p:stCondLst>
                                  <p:childTnLst>
                                    <p:set>
                                      <p:cBhvr>
                                        <p:cTn id="47" dur="1" fill="hold">
                                          <p:stCondLst>
                                            <p:cond delay="0"/>
                                          </p:stCondLst>
                                        </p:cTn>
                                        <p:tgtEl>
                                          <p:spTgt spid="8"/>
                                        </p:tgtEl>
                                        <p:attrNameLst>
                                          <p:attrName>style.visibility</p:attrName>
                                        </p:attrNameLst>
                                      </p:cBhvr>
                                      <p:to>
                                        <p:strVal val="visible"/>
                                      </p:to>
                                    </p:set>
                                    <p:animEffect transition="in" filter="wipe(up)">
                                      <p:cBhvr>
                                        <p:cTn id="48" dur="500"/>
                                        <p:tgtEl>
                                          <p:spTgt spid="8"/>
                                        </p:tgtEl>
                                      </p:cBhvr>
                                    </p:animEffect>
                                  </p:childTnLst>
                                </p:cTn>
                              </p:par>
                            </p:childTnLst>
                          </p:cTn>
                        </p:par>
                        <p:par>
                          <p:cTn id="49" fill="hold">
                            <p:stCondLst>
                              <p:cond delay="4000"/>
                            </p:stCondLst>
                            <p:childTnLst>
                              <p:par>
                                <p:cTn id="50" presetID="22" presetClass="entr" presetSubtype="4"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down)">
                                      <p:cBhvr>
                                        <p:cTn id="52" dur="500"/>
                                        <p:tgtEl>
                                          <p:spTgt spid="14"/>
                                        </p:tgtEl>
                                      </p:cBhvr>
                                    </p:animEffect>
                                  </p:childTnLst>
                                </p:cTn>
                              </p:par>
                            </p:childTnLst>
                          </p:cTn>
                        </p:par>
                        <p:par>
                          <p:cTn id="53" fill="hold">
                            <p:stCondLst>
                              <p:cond delay="4500"/>
                            </p:stCondLst>
                            <p:childTnLst>
                              <p:par>
                                <p:cTn id="54" presetID="22" presetClass="entr" presetSubtype="4" fill="hold" grpId="0" nodeType="after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ipe(down)">
                                      <p:cBhvr>
                                        <p:cTn id="56" dur="100"/>
                                        <p:tgtEl>
                                          <p:spTgt spid="3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childTnLst>
                          </p:cTn>
                        </p:par>
                        <p:par>
                          <p:cTn id="66" fill="hold">
                            <p:stCondLst>
                              <p:cond delay="5000"/>
                            </p:stCondLst>
                            <p:childTnLst>
                              <p:par>
                                <p:cTn id="67" presetID="22" presetClass="entr" presetSubtype="4" fill="hold" grpId="0" nodeType="afterEffect">
                                  <p:stCondLst>
                                    <p:cond delay="250"/>
                                  </p:stCondLst>
                                  <p:childTnLst>
                                    <p:set>
                                      <p:cBhvr>
                                        <p:cTn id="68" dur="1" fill="hold">
                                          <p:stCondLst>
                                            <p:cond delay="0"/>
                                          </p:stCondLst>
                                        </p:cTn>
                                        <p:tgtEl>
                                          <p:spTgt spid="9"/>
                                        </p:tgtEl>
                                        <p:attrNameLst>
                                          <p:attrName>style.visibility</p:attrName>
                                        </p:attrNameLst>
                                      </p:cBhvr>
                                      <p:to>
                                        <p:strVal val="visible"/>
                                      </p:to>
                                    </p:set>
                                    <p:animEffect transition="in" filter="wipe(down)">
                                      <p:cBhvr>
                                        <p:cTn id="69" dur="500"/>
                                        <p:tgtEl>
                                          <p:spTgt spid="9"/>
                                        </p:tgtEl>
                                      </p:cBhvr>
                                    </p:animEffect>
                                  </p:childTnLst>
                                </p:cTn>
                              </p:par>
                            </p:childTnLst>
                          </p:cTn>
                        </p:par>
                        <p:par>
                          <p:cTn id="70" fill="hold">
                            <p:stCondLst>
                              <p:cond delay="5750"/>
                            </p:stCondLst>
                            <p:childTnLst>
                              <p:par>
                                <p:cTn id="71" presetID="22" presetClass="entr" presetSubtype="1" fill="hold" grpId="0" nodeType="after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wipe(up)">
                                      <p:cBhvr>
                                        <p:cTn id="73" dur="500"/>
                                        <p:tgtEl>
                                          <p:spTgt spid="15"/>
                                        </p:tgtEl>
                                      </p:cBhvr>
                                    </p:animEffect>
                                  </p:childTnLst>
                                </p:cTn>
                              </p:par>
                            </p:childTnLst>
                          </p:cTn>
                        </p:par>
                        <p:par>
                          <p:cTn id="74" fill="hold">
                            <p:stCondLst>
                              <p:cond delay="6250"/>
                            </p:stCondLst>
                            <p:childTnLst>
                              <p:par>
                                <p:cTn id="75" presetID="22" presetClass="entr" presetSubtype="1" fill="hold" grpId="0" nodeType="after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up)">
                                      <p:cBhvr>
                                        <p:cTn id="77" dur="100"/>
                                        <p:tgtEl>
                                          <p:spTgt spid="4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500"/>
                                        <p:tgtEl>
                                          <p:spTgt spid="3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childTnLst>
                          </p:cTn>
                        </p:par>
                        <p:par>
                          <p:cTn id="87" fill="hold">
                            <p:stCondLst>
                              <p:cond delay="6750"/>
                            </p:stCondLst>
                            <p:childTnLst>
                              <p:par>
                                <p:cTn id="88" presetID="22" presetClass="entr" presetSubtype="1" fill="hold" grpId="0" nodeType="afterEffect">
                                  <p:stCondLst>
                                    <p:cond delay="250"/>
                                  </p:stCondLst>
                                  <p:childTnLst>
                                    <p:set>
                                      <p:cBhvr>
                                        <p:cTn id="89" dur="1" fill="hold">
                                          <p:stCondLst>
                                            <p:cond delay="0"/>
                                          </p:stCondLst>
                                        </p:cTn>
                                        <p:tgtEl>
                                          <p:spTgt spid="10"/>
                                        </p:tgtEl>
                                        <p:attrNameLst>
                                          <p:attrName>style.visibility</p:attrName>
                                        </p:attrNameLst>
                                      </p:cBhvr>
                                      <p:to>
                                        <p:strVal val="visible"/>
                                      </p:to>
                                    </p:set>
                                    <p:animEffect transition="in" filter="wipe(up)">
                                      <p:cBhvr>
                                        <p:cTn id="90" dur="500"/>
                                        <p:tgtEl>
                                          <p:spTgt spid="10"/>
                                        </p:tgtEl>
                                      </p:cBhvr>
                                    </p:animEffect>
                                  </p:childTnLst>
                                </p:cTn>
                              </p:par>
                            </p:childTnLst>
                          </p:cTn>
                        </p:par>
                        <p:par>
                          <p:cTn id="91" fill="hold">
                            <p:stCondLst>
                              <p:cond delay="7500"/>
                            </p:stCondLst>
                            <p:childTnLst>
                              <p:par>
                                <p:cTn id="92" presetID="22" presetClass="entr" presetSubtype="4" fill="hold" grpId="0" nodeType="after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wipe(down)">
                                      <p:cBhvr>
                                        <p:cTn id="94" dur="500"/>
                                        <p:tgtEl>
                                          <p:spTgt spid="16"/>
                                        </p:tgtEl>
                                      </p:cBhvr>
                                    </p:animEffect>
                                  </p:childTnLst>
                                </p:cTn>
                              </p:par>
                            </p:childTnLst>
                          </p:cTn>
                        </p:par>
                        <p:par>
                          <p:cTn id="95" fill="hold">
                            <p:stCondLst>
                              <p:cond delay="8000"/>
                            </p:stCondLst>
                            <p:childTnLst>
                              <p:par>
                                <p:cTn id="96" presetID="22" presetClass="entr" presetSubtype="4" fill="hold" grpId="0" nodeType="after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wipe(down)">
                                      <p:cBhvr>
                                        <p:cTn id="98" dur="100"/>
                                        <p:tgtEl>
                                          <p:spTgt spid="4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500"/>
                                        <p:tgtEl>
                                          <p:spTgt spid="2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fade">
                                      <p:cBhvr>
                                        <p:cTn id="104" dur="500"/>
                                        <p:tgtEl>
                                          <p:spTgt spid="3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fade">
                                      <p:cBhvr>
                                        <p:cTn id="10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2" grpId="0" animBg="1"/>
      <p:bldP spid="13" grpId="0" animBg="1"/>
      <p:bldP spid="14" grpId="0" animBg="1"/>
      <p:bldP spid="15" grpId="0" animBg="1"/>
      <p:bldP spid="16" grpId="0" animBg="1"/>
      <p:bldP spid="17" grpId="0"/>
      <p:bldP spid="18" grpId="0"/>
      <p:bldP spid="19" grpId="0"/>
      <p:bldP spid="20" grpId="0"/>
      <p:bldP spid="21" grpId="0"/>
      <p:bldP spid="23" grpId="0">
        <p:tmplLst>
          <p:tmpl>
            <p:tnLst>
              <p:par>
                <p:cTn presetID="10" presetClass="entr" presetSubtype="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p:tmplLst>
          <p:tmpl>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0" grpId="0">
        <p:tmplLst>
          <p:tmpl>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p:tmplLst>
          <p:tmpl>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p:tmplLst>
          <p:tmpl>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p:tmplLst>
          <p:tmpl>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8" grpId="0" animBg="1"/>
      <p:bldP spid="39" grpId="0" animBg="1"/>
      <p:bldP spid="40" grpId="0" animBg="1"/>
      <p:bldP spid="41" grpId="0" animBg="1"/>
      <p:bldP spid="42" grpId="0" animBg="1"/>
    </p:bld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Layer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32" name="六角形 31"/>
          <p:cNvSpPr/>
          <p:nvPr userDrawn="1"/>
        </p:nvSpPr>
        <p:spPr>
          <a:xfrm rot="5400000">
            <a:off x="3960116" y="1824859"/>
            <a:ext cx="4270708" cy="3681964"/>
          </a:xfrm>
          <a:prstGeom prst="hexagon">
            <a:avLst>
              <a:gd name="adj" fmla="val 28637"/>
              <a:gd name="vf" fmla="val 1154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7" name="円/楕円 36"/>
          <p:cNvSpPr/>
          <p:nvPr userDrawn="1"/>
        </p:nvSpPr>
        <p:spPr>
          <a:xfrm>
            <a:off x="5414278" y="930420"/>
            <a:ext cx="1350267" cy="135015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8" name="円/楕円 37"/>
          <p:cNvSpPr/>
          <p:nvPr userDrawn="1"/>
        </p:nvSpPr>
        <p:spPr>
          <a:xfrm>
            <a:off x="7236226" y="1920530"/>
            <a:ext cx="1350267" cy="135015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9" name="円/楕円 38"/>
          <p:cNvSpPr/>
          <p:nvPr userDrawn="1"/>
        </p:nvSpPr>
        <p:spPr>
          <a:xfrm>
            <a:off x="7236226" y="4020764"/>
            <a:ext cx="1350267" cy="135015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0" name="円/楕円 39"/>
          <p:cNvSpPr/>
          <p:nvPr userDrawn="1"/>
        </p:nvSpPr>
        <p:spPr>
          <a:xfrm>
            <a:off x="5414278" y="5040877"/>
            <a:ext cx="1350267" cy="135015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1" name="円/楕円 40"/>
          <p:cNvSpPr/>
          <p:nvPr userDrawn="1"/>
        </p:nvSpPr>
        <p:spPr>
          <a:xfrm>
            <a:off x="3579354" y="4020764"/>
            <a:ext cx="1350267" cy="135015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2" name="円/楕円 41"/>
          <p:cNvSpPr/>
          <p:nvPr userDrawn="1"/>
        </p:nvSpPr>
        <p:spPr>
          <a:xfrm>
            <a:off x="3579354" y="1914975"/>
            <a:ext cx="1350267" cy="135015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3" name="テキスト プレースホルダー 11"/>
          <p:cNvSpPr>
            <a:spLocks noGrp="1"/>
          </p:cNvSpPr>
          <p:nvPr>
            <p:ph type="body" sz="quarter" idx="21" hasCustomPrompt="1"/>
          </p:nvPr>
        </p:nvSpPr>
        <p:spPr>
          <a:xfrm>
            <a:off x="4655715" y="3300331"/>
            <a:ext cx="2850564" cy="660074"/>
          </a:xfrm>
        </p:spPr>
        <p:txBody>
          <a:bodyPr anchor="ctr">
            <a:noAutofit/>
          </a:bodyPr>
          <a:lstStyle>
            <a:lvl1pPr algn="ctr">
              <a:lnSpc>
                <a:spcPct val="100000"/>
              </a:lnSpc>
              <a:spcBef>
                <a:spcPts val="0"/>
              </a:spcBef>
              <a:defRPr sz="2400" spc="200" baseline="0">
                <a:solidFill>
                  <a:schemeClr val="accent1"/>
                </a:solidFill>
                <a:latin typeface="+mj-lt"/>
              </a:defRPr>
            </a:lvl1pPr>
          </a:lstStyle>
          <a:p>
            <a:pPr lvl="0"/>
            <a:r>
              <a:rPr lang="en-US" altLang="ja-JP" dirty="0" smtClean="0"/>
              <a:t>TEXT HERE</a:t>
            </a:r>
            <a:endParaRPr lang="en-US" dirty="0"/>
          </a:p>
        </p:txBody>
      </p:sp>
      <p:sp>
        <p:nvSpPr>
          <p:cNvPr id="44" name="テキスト プレースホルダー 11"/>
          <p:cNvSpPr>
            <a:spLocks noGrp="1"/>
          </p:cNvSpPr>
          <p:nvPr>
            <p:ph type="body" sz="quarter" idx="22" hasCustomPrompt="1"/>
          </p:nvPr>
        </p:nvSpPr>
        <p:spPr>
          <a:xfrm>
            <a:off x="3657051" y="2270292"/>
            <a:ext cx="1200238" cy="660074"/>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45" name="テキスト プレースホルダー 11"/>
          <p:cNvSpPr>
            <a:spLocks noGrp="1"/>
          </p:cNvSpPr>
          <p:nvPr>
            <p:ph type="body" sz="quarter" idx="23" hasCustomPrompt="1"/>
          </p:nvPr>
        </p:nvSpPr>
        <p:spPr>
          <a:xfrm>
            <a:off x="5478417" y="1254901"/>
            <a:ext cx="1200238" cy="660074"/>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46" name="テキスト プレースホルダー 11"/>
          <p:cNvSpPr>
            <a:spLocks noGrp="1"/>
          </p:cNvSpPr>
          <p:nvPr>
            <p:ph type="body" sz="quarter" idx="24" hasCustomPrompt="1"/>
          </p:nvPr>
        </p:nvSpPr>
        <p:spPr>
          <a:xfrm>
            <a:off x="7302772" y="2270292"/>
            <a:ext cx="1200238" cy="660074"/>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49" name="テキスト プレースホルダー 11"/>
          <p:cNvSpPr>
            <a:spLocks noGrp="1"/>
          </p:cNvSpPr>
          <p:nvPr>
            <p:ph type="body" sz="quarter" idx="25" hasCustomPrompt="1"/>
          </p:nvPr>
        </p:nvSpPr>
        <p:spPr>
          <a:xfrm>
            <a:off x="3645901" y="4365801"/>
            <a:ext cx="1200238" cy="660074"/>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50" name="テキスト プレースホルダー 11"/>
          <p:cNvSpPr>
            <a:spLocks noGrp="1"/>
          </p:cNvSpPr>
          <p:nvPr>
            <p:ph type="body" sz="quarter" idx="26" hasCustomPrompt="1"/>
          </p:nvPr>
        </p:nvSpPr>
        <p:spPr>
          <a:xfrm>
            <a:off x="7291622" y="4365801"/>
            <a:ext cx="1200238" cy="660074"/>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51" name="テキスト プレースホルダー 11"/>
          <p:cNvSpPr>
            <a:spLocks noGrp="1"/>
          </p:cNvSpPr>
          <p:nvPr>
            <p:ph type="body" sz="quarter" idx="27" hasCustomPrompt="1"/>
          </p:nvPr>
        </p:nvSpPr>
        <p:spPr>
          <a:xfrm>
            <a:off x="5478417" y="5385914"/>
            <a:ext cx="1200238" cy="660074"/>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52" name="円弧 51"/>
          <p:cNvSpPr/>
          <p:nvPr userDrawn="1"/>
        </p:nvSpPr>
        <p:spPr>
          <a:xfrm rot="2700000">
            <a:off x="5317862" y="833090"/>
            <a:ext cx="1547059" cy="1547193"/>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cxnSp>
        <p:nvCxnSpPr>
          <p:cNvPr id="54" name="直線コネクタ 53"/>
          <p:cNvCxnSpPr>
            <a:stCxn id="52" idx="0"/>
          </p:cNvCxnSpPr>
          <p:nvPr userDrawn="1"/>
        </p:nvCxnSpPr>
        <p:spPr>
          <a:xfrm>
            <a:off x="6638407" y="1059719"/>
            <a:ext cx="3768030"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60" name="円弧 59"/>
          <p:cNvSpPr/>
          <p:nvPr userDrawn="1"/>
        </p:nvSpPr>
        <p:spPr>
          <a:xfrm rot="2700000">
            <a:off x="7138353" y="1807986"/>
            <a:ext cx="1547059" cy="1547193"/>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cxnSp>
        <p:nvCxnSpPr>
          <p:cNvPr id="61" name="直線コネクタ 60"/>
          <p:cNvCxnSpPr>
            <a:stCxn id="60" idx="0"/>
          </p:cNvCxnSpPr>
          <p:nvPr userDrawn="1"/>
        </p:nvCxnSpPr>
        <p:spPr>
          <a:xfrm>
            <a:off x="8458898" y="2034615"/>
            <a:ext cx="3336192"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63" name="円弧 62"/>
          <p:cNvSpPr/>
          <p:nvPr userDrawn="1"/>
        </p:nvSpPr>
        <p:spPr>
          <a:xfrm rot="2700000">
            <a:off x="7138353" y="3913775"/>
            <a:ext cx="1547059" cy="1547193"/>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cxnSp>
        <p:nvCxnSpPr>
          <p:cNvPr id="64" name="直線コネクタ 63"/>
          <p:cNvCxnSpPr/>
          <p:nvPr userDrawn="1"/>
        </p:nvCxnSpPr>
        <p:spPr>
          <a:xfrm>
            <a:off x="8458898" y="4140403"/>
            <a:ext cx="3336192"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70" name="円弧 69"/>
          <p:cNvSpPr/>
          <p:nvPr userDrawn="1"/>
        </p:nvSpPr>
        <p:spPr>
          <a:xfrm rot="18900000" flipH="1">
            <a:off x="3475570" y="1808053"/>
            <a:ext cx="1547193" cy="1547059"/>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cxnSp>
        <p:nvCxnSpPr>
          <p:cNvPr id="71" name="直線コネクタ 70"/>
          <p:cNvCxnSpPr>
            <a:stCxn id="70" idx="0"/>
          </p:cNvCxnSpPr>
          <p:nvPr userDrawn="1"/>
        </p:nvCxnSpPr>
        <p:spPr>
          <a:xfrm flipH="1">
            <a:off x="347164" y="2034615"/>
            <a:ext cx="3354987"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77" name="円弧 76"/>
          <p:cNvSpPr/>
          <p:nvPr userDrawn="1"/>
        </p:nvSpPr>
        <p:spPr>
          <a:xfrm rot="18900000" flipH="1">
            <a:off x="3475570" y="3913842"/>
            <a:ext cx="1547193" cy="1547059"/>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cxnSp>
        <p:nvCxnSpPr>
          <p:cNvPr id="78" name="直線コネクタ 77"/>
          <p:cNvCxnSpPr>
            <a:stCxn id="77" idx="0"/>
          </p:cNvCxnSpPr>
          <p:nvPr userDrawn="1"/>
        </p:nvCxnSpPr>
        <p:spPr>
          <a:xfrm flipH="1">
            <a:off x="347164" y="4140403"/>
            <a:ext cx="3354987"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80" name="円弧 79"/>
          <p:cNvSpPr/>
          <p:nvPr userDrawn="1"/>
        </p:nvSpPr>
        <p:spPr>
          <a:xfrm rot="2700000" flipH="1" flipV="1">
            <a:off x="5296128" y="4950822"/>
            <a:ext cx="1547059" cy="1547193"/>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cxnSp>
        <p:nvCxnSpPr>
          <p:cNvPr id="81" name="直線コネクタ 80"/>
          <p:cNvCxnSpPr>
            <a:stCxn id="80" idx="0"/>
          </p:cNvCxnSpPr>
          <p:nvPr userDrawn="1"/>
        </p:nvCxnSpPr>
        <p:spPr>
          <a:xfrm flipH="1">
            <a:off x="1651143" y="6271386"/>
            <a:ext cx="3871499"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82" name="テキスト プレースホルダー 11"/>
          <p:cNvSpPr>
            <a:spLocks noGrp="1"/>
          </p:cNvSpPr>
          <p:nvPr userDrawn="1">
            <p:ph type="body" sz="quarter" idx="28" hasCustomPrompt="1"/>
          </p:nvPr>
        </p:nvSpPr>
        <p:spPr>
          <a:xfrm>
            <a:off x="6937316" y="1134929"/>
            <a:ext cx="3469121" cy="564892"/>
          </a:xfrm>
        </p:spPr>
        <p:txBody>
          <a:bodyPr anchor="t">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sp>
        <p:nvSpPr>
          <p:cNvPr id="90" name="テキスト プレースホルダー 11"/>
          <p:cNvSpPr>
            <a:spLocks noGrp="1"/>
          </p:cNvSpPr>
          <p:nvPr userDrawn="1">
            <p:ph type="body" sz="quarter" idx="29" hasCustomPrompt="1"/>
          </p:nvPr>
        </p:nvSpPr>
        <p:spPr>
          <a:xfrm>
            <a:off x="8731347" y="2135731"/>
            <a:ext cx="3063744" cy="920736"/>
          </a:xfrm>
        </p:spPr>
        <p:txBody>
          <a:bodyPr anchor="t">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sp>
        <p:nvSpPr>
          <p:cNvPr id="91" name="テキスト プレースホルダー 11"/>
          <p:cNvSpPr>
            <a:spLocks noGrp="1"/>
          </p:cNvSpPr>
          <p:nvPr userDrawn="1">
            <p:ph type="body" sz="quarter" idx="30" hasCustomPrompt="1"/>
          </p:nvPr>
        </p:nvSpPr>
        <p:spPr>
          <a:xfrm>
            <a:off x="8739814" y="4227003"/>
            <a:ext cx="3063744" cy="920736"/>
          </a:xfrm>
        </p:spPr>
        <p:txBody>
          <a:bodyPr anchor="t">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sp>
        <p:nvSpPr>
          <p:cNvPr id="92" name="テキスト プレースホルダー 11"/>
          <p:cNvSpPr>
            <a:spLocks noGrp="1"/>
          </p:cNvSpPr>
          <p:nvPr userDrawn="1">
            <p:ph type="body" sz="quarter" idx="31" hasCustomPrompt="1"/>
          </p:nvPr>
        </p:nvSpPr>
        <p:spPr>
          <a:xfrm>
            <a:off x="330956" y="2135237"/>
            <a:ext cx="3063744" cy="920736"/>
          </a:xfrm>
        </p:spPr>
        <p:txBody>
          <a:bodyPr anchor="t">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sp>
        <p:nvSpPr>
          <p:cNvPr id="95" name="テキスト プレースホルダー 11"/>
          <p:cNvSpPr>
            <a:spLocks noGrp="1"/>
          </p:cNvSpPr>
          <p:nvPr userDrawn="1">
            <p:ph type="body" sz="quarter" idx="32" hasCustomPrompt="1"/>
          </p:nvPr>
        </p:nvSpPr>
        <p:spPr>
          <a:xfrm>
            <a:off x="347164" y="4235470"/>
            <a:ext cx="3063744" cy="920736"/>
          </a:xfrm>
        </p:spPr>
        <p:txBody>
          <a:bodyPr anchor="t">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sp>
        <p:nvSpPr>
          <p:cNvPr id="96" name="テキスト プレースホルダー 11"/>
          <p:cNvSpPr>
            <a:spLocks noGrp="1"/>
          </p:cNvSpPr>
          <p:nvPr userDrawn="1">
            <p:ph type="body" sz="quarter" idx="33" hasCustomPrompt="1"/>
          </p:nvPr>
        </p:nvSpPr>
        <p:spPr>
          <a:xfrm>
            <a:off x="1746799" y="5622262"/>
            <a:ext cx="3469121" cy="564892"/>
          </a:xfrm>
        </p:spPr>
        <p:txBody>
          <a:bodyPr anchor="b">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sp>
        <p:nvSpPr>
          <p:cNvPr id="98" name="テキスト プレースホルダー 11"/>
          <p:cNvSpPr>
            <a:spLocks noGrp="1"/>
          </p:cNvSpPr>
          <p:nvPr userDrawn="1">
            <p:ph type="body" sz="quarter" idx="15" hasCustomPrompt="1"/>
          </p:nvPr>
        </p:nvSpPr>
        <p:spPr>
          <a:xfrm>
            <a:off x="304826" y="235778"/>
            <a:ext cx="4513125" cy="1322089"/>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cxnSp>
        <p:nvCxnSpPr>
          <p:cNvPr id="47" name="直線コネクタ 46"/>
          <p:cNvCxnSpPr/>
          <p:nvPr userDrawn="1"/>
        </p:nvCxnSpPr>
        <p:spPr>
          <a:xfrm flipH="1">
            <a:off x="-528" y="1581689"/>
            <a:ext cx="4976155"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72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98">
                                            <p:txEl>
                                              <p:pRg st="0" end="0"/>
                                            </p:txEl>
                                          </p:spTgt>
                                        </p:tgtEl>
                                        <p:attrNameLst>
                                          <p:attrName>style.visibility</p:attrName>
                                        </p:attrNameLst>
                                      </p:cBhvr>
                                      <p:to>
                                        <p:strVal val="visible"/>
                                      </p:to>
                                    </p:set>
                                    <p:anim calcmode="lin" valueType="num">
                                      <p:cBhvr additive="base">
                                        <p:cTn id="7" dur="500" fill="hold"/>
                                        <p:tgtEl>
                                          <p:spTgt spid="9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8">
                                            <p:txEl>
                                              <p:pRg st="0" end="0"/>
                                            </p:txEl>
                                          </p:spTgt>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par>
                          <p:cTn id="12" fill="hold">
                            <p:stCondLst>
                              <p:cond delay="550"/>
                            </p:stCondLst>
                            <p:childTnLst>
                              <p:par>
                                <p:cTn id="13" presetID="10" presetClass="entr" presetSubtype="0" fill="hold" grpId="0" nodeType="afterEffect">
                                  <p:stCondLst>
                                    <p:cond delay="5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43">
                                            <p:txEl>
                                              <p:pRg st="0" end="0"/>
                                            </p:txEl>
                                          </p:spTgt>
                                        </p:tgtEl>
                                        <p:attrNameLst>
                                          <p:attrName>style.visibility</p:attrName>
                                        </p:attrNameLst>
                                      </p:cBhvr>
                                      <p:to>
                                        <p:strVal val="visible"/>
                                      </p:to>
                                    </p:set>
                                    <p:animEffect transition="in" filter="fade">
                                      <p:cBhvr>
                                        <p:cTn id="18" dur="500"/>
                                        <p:tgtEl>
                                          <p:spTgt spid="43">
                                            <p:txEl>
                                              <p:pRg st="0" end="0"/>
                                            </p:txEl>
                                          </p:spTgt>
                                        </p:tgtEl>
                                      </p:cBhvr>
                                    </p:animEffect>
                                  </p:childTnLst>
                                </p:cTn>
                              </p:par>
                            </p:childTnLst>
                          </p:cTn>
                        </p:par>
                        <p:par>
                          <p:cTn id="19" fill="hold">
                            <p:stCondLst>
                              <p:cond delay="1550"/>
                            </p:stCondLst>
                            <p:childTnLst>
                              <p:par>
                                <p:cTn id="20" presetID="10" presetClass="entr" presetSubtype="0" fill="hold" grpId="0"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animEffect transition="in" filter="fade">
                                      <p:cBhvr>
                                        <p:cTn id="25" dur="500"/>
                                        <p:tgtEl>
                                          <p:spTgt spid="45">
                                            <p:txEl>
                                              <p:pRg st="0" end="0"/>
                                            </p:txEl>
                                          </p:spTgt>
                                        </p:tgtEl>
                                      </p:cBhvr>
                                    </p:animEffect>
                                  </p:childTnLst>
                                </p:cTn>
                              </p:par>
                            </p:childTnLst>
                          </p:cTn>
                        </p:par>
                        <p:par>
                          <p:cTn id="26" fill="hold">
                            <p:stCondLst>
                              <p:cond delay="2050"/>
                            </p:stCondLst>
                            <p:childTnLst>
                              <p:par>
                                <p:cTn id="27" presetID="22" presetClass="entr" presetSubtype="4" fill="hold" grpId="0"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down)">
                                      <p:cBhvr>
                                        <p:cTn id="29" dur="500"/>
                                        <p:tgtEl>
                                          <p:spTgt spid="52"/>
                                        </p:tgtEl>
                                      </p:cBhvr>
                                    </p:animEffect>
                                  </p:childTnLst>
                                </p:cTn>
                              </p:par>
                            </p:childTnLst>
                          </p:cTn>
                        </p:par>
                        <p:par>
                          <p:cTn id="30" fill="hold">
                            <p:stCondLst>
                              <p:cond delay="2550"/>
                            </p:stCondLst>
                            <p:childTnLst>
                              <p:par>
                                <p:cTn id="31" presetID="22" presetClass="entr" presetSubtype="8" fill="hold" nodeType="after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wipe(left)">
                                      <p:cBhvr>
                                        <p:cTn id="33" dur="500"/>
                                        <p:tgtEl>
                                          <p:spTgt spid="54"/>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82"/>
                                        </p:tgtEl>
                                        <p:attrNameLst>
                                          <p:attrName>style.visibility</p:attrName>
                                        </p:attrNameLst>
                                      </p:cBhvr>
                                      <p:to>
                                        <p:strVal val="visible"/>
                                      </p:to>
                                    </p:set>
                                    <p:animEffect transition="in" filter="wipe(left)">
                                      <p:cBhvr>
                                        <p:cTn id="36" dur="500"/>
                                        <p:tgtEl>
                                          <p:spTgt spid="82"/>
                                        </p:tgtEl>
                                      </p:cBhvr>
                                    </p:animEffect>
                                  </p:childTnLst>
                                </p:cTn>
                              </p:par>
                            </p:childTnLst>
                          </p:cTn>
                        </p:par>
                        <p:par>
                          <p:cTn id="37" fill="hold">
                            <p:stCondLst>
                              <p:cond delay="3050"/>
                            </p:stCondLst>
                            <p:childTnLst>
                              <p:par>
                                <p:cTn id="38" presetID="10" presetClass="entr" presetSubtype="0" fill="hold" grpId="0" nodeType="after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6">
                                            <p:txEl>
                                              <p:pRg st="0" end="0"/>
                                            </p:txEl>
                                          </p:spTgt>
                                        </p:tgtEl>
                                        <p:attrNameLst>
                                          <p:attrName>style.visibility</p:attrName>
                                        </p:attrNameLst>
                                      </p:cBhvr>
                                      <p:to>
                                        <p:strVal val="visible"/>
                                      </p:to>
                                    </p:set>
                                    <p:animEffect transition="in" filter="fade">
                                      <p:cBhvr>
                                        <p:cTn id="43" dur="500"/>
                                        <p:tgtEl>
                                          <p:spTgt spid="46">
                                            <p:txEl>
                                              <p:pRg st="0" end="0"/>
                                            </p:txEl>
                                          </p:spTgt>
                                        </p:tgtEl>
                                      </p:cBhvr>
                                    </p:animEffect>
                                  </p:childTnLst>
                                </p:cTn>
                              </p:par>
                            </p:childTnLst>
                          </p:cTn>
                        </p:par>
                        <p:par>
                          <p:cTn id="44" fill="hold">
                            <p:stCondLst>
                              <p:cond delay="3550"/>
                            </p:stCondLst>
                            <p:childTnLst>
                              <p:par>
                                <p:cTn id="45" presetID="22" presetClass="entr" presetSubtype="4" fill="hold" grpId="0" nodeType="after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wipe(down)">
                                      <p:cBhvr>
                                        <p:cTn id="47" dur="500"/>
                                        <p:tgtEl>
                                          <p:spTgt spid="60"/>
                                        </p:tgtEl>
                                      </p:cBhvr>
                                    </p:animEffect>
                                  </p:childTnLst>
                                </p:cTn>
                              </p:par>
                            </p:childTnLst>
                          </p:cTn>
                        </p:par>
                        <p:par>
                          <p:cTn id="48" fill="hold">
                            <p:stCondLst>
                              <p:cond delay="4050"/>
                            </p:stCondLst>
                            <p:childTnLst>
                              <p:par>
                                <p:cTn id="49" presetID="22" presetClass="entr" presetSubtype="8" fill="hold" nodeType="after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wipe(left)">
                                      <p:cBhvr>
                                        <p:cTn id="51" dur="500"/>
                                        <p:tgtEl>
                                          <p:spTgt spid="61"/>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90"/>
                                        </p:tgtEl>
                                        <p:attrNameLst>
                                          <p:attrName>style.visibility</p:attrName>
                                        </p:attrNameLst>
                                      </p:cBhvr>
                                      <p:to>
                                        <p:strVal val="visible"/>
                                      </p:to>
                                    </p:set>
                                    <p:animEffect transition="in" filter="wipe(left)">
                                      <p:cBhvr>
                                        <p:cTn id="54" dur="500"/>
                                        <p:tgtEl>
                                          <p:spTgt spid="90"/>
                                        </p:tgtEl>
                                      </p:cBhvr>
                                    </p:animEffect>
                                  </p:childTnLst>
                                </p:cTn>
                              </p:par>
                            </p:childTnLst>
                          </p:cTn>
                        </p:par>
                        <p:par>
                          <p:cTn id="55" fill="hold">
                            <p:stCondLst>
                              <p:cond delay="4550"/>
                            </p:stCondLst>
                            <p:childTnLst>
                              <p:par>
                                <p:cTn id="56" presetID="10" presetClass="entr" presetSubtype="0" fill="hold" grpId="0" nodeType="after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500"/>
                                        <p:tgtEl>
                                          <p:spTgt spid="3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0">
                                            <p:txEl>
                                              <p:pRg st="0" end="0"/>
                                            </p:txEl>
                                          </p:spTgt>
                                        </p:tgtEl>
                                        <p:attrNameLst>
                                          <p:attrName>style.visibility</p:attrName>
                                        </p:attrNameLst>
                                      </p:cBhvr>
                                      <p:to>
                                        <p:strVal val="visible"/>
                                      </p:to>
                                    </p:set>
                                    <p:animEffect transition="in" filter="fade">
                                      <p:cBhvr>
                                        <p:cTn id="61" dur="500"/>
                                        <p:tgtEl>
                                          <p:spTgt spid="50">
                                            <p:txEl>
                                              <p:pRg st="0" end="0"/>
                                            </p:txEl>
                                          </p:spTgt>
                                        </p:tgtEl>
                                      </p:cBhvr>
                                    </p:animEffect>
                                  </p:childTnLst>
                                </p:cTn>
                              </p:par>
                            </p:childTnLst>
                          </p:cTn>
                        </p:par>
                        <p:par>
                          <p:cTn id="62" fill="hold">
                            <p:stCondLst>
                              <p:cond delay="5050"/>
                            </p:stCondLst>
                            <p:childTnLst>
                              <p:par>
                                <p:cTn id="63" presetID="22" presetClass="entr" presetSubtype="4" fill="hold" grpId="0" nodeType="after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wipe(down)">
                                      <p:cBhvr>
                                        <p:cTn id="65" dur="500"/>
                                        <p:tgtEl>
                                          <p:spTgt spid="63"/>
                                        </p:tgtEl>
                                      </p:cBhvr>
                                    </p:animEffect>
                                  </p:childTnLst>
                                </p:cTn>
                              </p:par>
                            </p:childTnLst>
                          </p:cTn>
                        </p:par>
                        <p:par>
                          <p:cTn id="66" fill="hold">
                            <p:stCondLst>
                              <p:cond delay="5550"/>
                            </p:stCondLst>
                            <p:childTnLst>
                              <p:par>
                                <p:cTn id="67" presetID="22" presetClass="entr" presetSubtype="8" fill="hold" nodeType="after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wipe(left)">
                                      <p:cBhvr>
                                        <p:cTn id="69" dur="500"/>
                                        <p:tgtEl>
                                          <p:spTgt spid="64"/>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91"/>
                                        </p:tgtEl>
                                        <p:attrNameLst>
                                          <p:attrName>style.visibility</p:attrName>
                                        </p:attrNameLst>
                                      </p:cBhvr>
                                      <p:to>
                                        <p:strVal val="visible"/>
                                      </p:to>
                                    </p:set>
                                    <p:animEffect transition="in" filter="wipe(left)">
                                      <p:cBhvr>
                                        <p:cTn id="72" dur="500"/>
                                        <p:tgtEl>
                                          <p:spTgt spid="91"/>
                                        </p:tgtEl>
                                      </p:cBhvr>
                                    </p:animEffect>
                                  </p:childTnLst>
                                </p:cTn>
                              </p:par>
                            </p:childTnLst>
                          </p:cTn>
                        </p:par>
                        <p:par>
                          <p:cTn id="73" fill="hold">
                            <p:stCondLst>
                              <p:cond delay="6050"/>
                            </p:stCondLst>
                            <p:childTnLst>
                              <p:par>
                                <p:cTn id="74" presetID="10" presetClass="entr" presetSubtype="0" fill="hold" grpId="0" nodeType="afterEffect">
                                  <p:stCondLst>
                                    <p:cond delay="0"/>
                                  </p:stCondLst>
                                  <p:childTnLst>
                                    <p:set>
                                      <p:cBhvr>
                                        <p:cTn id="75" dur="1" fill="hold">
                                          <p:stCondLst>
                                            <p:cond delay="0"/>
                                          </p:stCondLst>
                                        </p:cTn>
                                        <p:tgtEl>
                                          <p:spTgt spid="51">
                                            <p:txEl>
                                              <p:pRg st="0" end="0"/>
                                            </p:txEl>
                                          </p:spTgt>
                                        </p:tgtEl>
                                        <p:attrNameLst>
                                          <p:attrName>style.visibility</p:attrName>
                                        </p:attrNameLst>
                                      </p:cBhvr>
                                      <p:to>
                                        <p:strVal val="visible"/>
                                      </p:to>
                                    </p:set>
                                    <p:animEffect transition="in" filter="fade">
                                      <p:cBhvr>
                                        <p:cTn id="76" dur="500"/>
                                        <p:tgtEl>
                                          <p:spTgt spid="51">
                                            <p:txEl>
                                              <p:pRg st="0" end="0"/>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childTnLst>
                          </p:cTn>
                        </p:par>
                        <p:par>
                          <p:cTn id="80" fill="hold">
                            <p:stCondLst>
                              <p:cond delay="6550"/>
                            </p:stCondLst>
                            <p:childTnLst>
                              <p:par>
                                <p:cTn id="81" presetID="22" presetClass="entr" presetSubtype="1" fill="hold" grpId="0" nodeType="after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wipe(up)">
                                      <p:cBhvr>
                                        <p:cTn id="83" dur="500"/>
                                        <p:tgtEl>
                                          <p:spTgt spid="80"/>
                                        </p:tgtEl>
                                      </p:cBhvr>
                                    </p:animEffect>
                                  </p:childTnLst>
                                </p:cTn>
                              </p:par>
                            </p:childTnLst>
                          </p:cTn>
                        </p:par>
                        <p:par>
                          <p:cTn id="84" fill="hold">
                            <p:stCondLst>
                              <p:cond delay="7050"/>
                            </p:stCondLst>
                            <p:childTnLst>
                              <p:par>
                                <p:cTn id="85" presetID="22" presetClass="entr" presetSubtype="2" fill="hold" nodeType="afterEffect">
                                  <p:stCondLst>
                                    <p:cond delay="0"/>
                                  </p:stCondLst>
                                  <p:childTnLst>
                                    <p:set>
                                      <p:cBhvr>
                                        <p:cTn id="86" dur="1" fill="hold">
                                          <p:stCondLst>
                                            <p:cond delay="0"/>
                                          </p:stCondLst>
                                        </p:cTn>
                                        <p:tgtEl>
                                          <p:spTgt spid="81"/>
                                        </p:tgtEl>
                                        <p:attrNameLst>
                                          <p:attrName>style.visibility</p:attrName>
                                        </p:attrNameLst>
                                      </p:cBhvr>
                                      <p:to>
                                        <p:strVal val="visible"/>
                                      </p:to>
                                    </p:set>
                                    <p:animEffect transition="in" filter="wipe(right)">
                                      <p:cBhvr>
                                        <p:cTn id="87" dur="500"/>
                                        <p:tgtEl>
                                          <p:spTgt spid="81"/>
                                        </p:tgtEl>
                                      </p:cBhvr>
                                    </p:animEffect>
                                  </p:childTnLst>
                                </p:cTn>
                              </p:par>
                              <p:par>
                                <p:cTn id="88" presetID="22" presetClass="entr" presetSubtype="2" fill="hold" grpId="0" nodeType="withEffect">
                                  <p:stCondLst>
                                    <p:cond delay="0"/>
                                  </p:stCondLst>
                                  <p:childTnLst>
                                    <p:set>
                                      <p:cBhvr>
                                        <p:cTn id="89" dur="1" fill="hold">
                                          <p:stCondLst>
                                            <p:cond delay="0"/>
                                          </p:stCondLst>
                                        </p:cTn>
                                        <p:tgtEl>
                                          <p:spTgt spid="96"/>
                                        </p:tgtEl>
                                        <p:attrNameLst>
                                          <p:attrName>style.visibility</p:attrName>
                                        </p:attrNameLst>
                                      </p:cBhvr>
                                      <p:to>
                                        <p:strVal val="visible"/>
                                      </p:to>
                                    </p:set>
                                    <p:animEffect transition="in" filter="wipe(right)">
                                      <p:cBhvr>
                                        <p:cTn id="90" dur="500"/>
                                        <p:tgtEl>
                                          <p:spTgt spid="96"/>
                                        </p:tgtEl>
                                      </p:cBhvr>
                                    </p:animEffect>
                                  </p:childTnLst>
                                </p:cTn>
                              </p:par>
                            </p:childTnLst>
                          </p:cTn>
                        </p:par>
                        <p:par>
                          <p:cTn id="91" fill="hold">
                            <p:stCondLst>
                              <p:cond delay="7550"/>
                            </p:stCondLst>
                            <p:childTnLst>
                              <p:par>
                                <p:cTn id="92" presetID="10" presetClass="entr" presetSubtype="0" fill="hold" grpId="0" nodeType="afterEffect">
                                  <p:stCondLst>
                                    <p:cond delay="0"/>
                                  </p:stCondLst>
                                  <p:childTnLst>
                                    <p:set>
                                      <p:cBhvr>
                                        <p:cTn id="93" dur="1" fill="hold">
                                          <p:stCondLst>
                                            <p:cond delay="0"/>
                                          </p:stCondLst>
                                        </p:cTn>
                                        <p:tgtEl>
                                          <p:spTgt spid="49">
                                            <p:txEl>
                                              <p:pRg st="0" end="0"/>
                                            </p:txEl>
                                          </p:spTgt>
                                        </p:tgtEl>
                                        <p:attrNameLst>
                                          <p:attrName>style.visibility</p:attrName>
                                        </p:attrNameLst>
                                      </p:cBhvr>
                                      <p:to>
                                        <p:strVal val="visible"/>
                                      </p:to>
                                    </p:set>
                                    <p:animEffect transition="in" filter="fade">
                                      <p:cBhvr>
                                        <p:cTn id="94" dur="500"/>
                                        <p:tgtEl>
                                          <p:spTgt spid="49">
                                            <p:txEl>
                                              <p:pRg st="0" end="0"/>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childTnLst>
                          </p:cTn>
                        </p:par>
                        <p:par>
                          <p:cTn id="98" fill="hold">
                            <p:stCondLst>
                              <p:cond delay="8050"/>
                            </p:stCondLst>
                            <p:childTnLst>
                              <p:par>
                                <p:cTn id="99" presetID="22" presetClass="entr" presetSubtype="4" fill="hold" grpId="0" nodeType="afterEffect">
                                  <p:stCondLst>
                                    <p:cond delay="0"/>
                                  </p:stCondLst>
                                  <p:childTnLst>
                                    <p:set>
                                      <p:cBhvr>
                                        <p:cTn id="100" dur="1" fill="hold">
                                          <p:stCondLst>
                                            <p:cond delay="0"/>
                                          </p:stCondLst>
                                        </p:cTn>
                                        <p:tgtEl>
                                          <p:spTgt spid="77"/>
                                        </p:tgtEl>
                                        <p:attrNameLst>
                                          <p:attrName>style.visibility</p:attrName>
                                        </p:attrNameLst>
                                      </p:cBhvr>
                                      <p:to>
                                        <p:strVal val="visible"/>
                                      </p:to>
                                    </p:set>
                                    <p:animEffect transition="in" filter="wipe(down)">
                                      <p:cBhvr>
                                        <p:cTn id="101" dur="500"/>
                                        <p:tgtEl>
                                          <p:spTgt spid="77"/>
                                        </p:tgtEl>
                                      </p:cBhvr>
                                    </p:animEffect>
                                  </p:childTnLst>
                                </p:cTn>
                              </p:par>
                            </p:childTnLst>
                          </p:cTn>
                        </p:par>
                        <p:par>
                          <p:cTn id="102" fill="hold">
                            <p:stCondLst>
                              <p:cond delay="8550"/>
                            </p:stCondLst>
                            <p:childTnLst>
                              <p:par>
                                <p:cTn id="103" presetID="22" presetClass="entr" presetSubtype="2" fill="hold" nodeType="afterEffect">
                                  <p:stCondLst>
                                    <p:cond delay="0"/>
                                  </p:stCondLst>
                                  <p:childTnLst>
                                    <p:set>
                                      <p:cBhvr>
                                        <p:cTn id="104" dur="1" fill="hold">
                                          <p:stCondLst>
                                            <p:cond delay="0"/>
                                          </p:stCondLst>
                                        </p:cTn>
                                        <p:tgtEl>
                                          <p:spTgt spid="78"/>
                                        </p:tgtEl>
                                        <p:attrNameLst>
                                          <p:attrName>style.visibility</p:attrName>
                                        </p:attrNameLst>
                                      </p:cBhvr>
                                      <p:to>
                                        <p:strVal val="visible"/>
                                      </p:to>
                                    </p:set>
                                    <p:animEffect transition="in" filter="wipe(right)">
                                      <p:cBhvr>
                                        <p:cTn id="105" dur="500"/>
                                        <p:tgtEl>
                                          <p:spTgt spid="78"/>
                                        </p:tgtEl>
                                      </p:cBhvr>
                                    </p:animEffect>
                                  </p:childTnLst>
                                </p:cTn>
                              </p:par>
                              <p:par>
                                <p:cTn id="106" presetID="22" presetClass="entr" presetSubtype="2" fill="hold" grpId="0" nodeType="withEffect">
                                  <p:stCondLst>
                                    <p:cond delay="0"/>
                                  </p:stCondLst>
                                  <p:childTnLst>
                                    <p:set>
                                      <p:cBhvr>
                                        <p:cTn id="107" dur="1" fill="hold">
                                          <p:stCondLst>
                                            <p:cond delay="0"/>
                                          </p:stCondLst>
                                        </p:cTn>
                                        <p:tgtEl>
                                          <p:spTgt spid="95"/>
                                        </p:tgtEl>
                                        <p:attrNameLst>
                                          <p:attrName>style.visibility</p:attrName>
                                        </p:attrNameLst>
                                      </p:cBhvr>
                                      <p:to>
                                        <p:strVal val="visible"/>
                                      </p:to>
                                    </p:set>
                                    <p:animEffect transition="in" filter="wipe(right)">
                                      <p:cBhvr>
                                        <p:cTn id="108" dur="500"/>
                                        <p:tgtEl>
                                          <p:spTgt spid="95"/>
                                        </p:tgtEl>
                                      </p:cBhvr>
                                    </p:animEffect>
                                  </p:childTnLst>
                                </p:cTn>
                              </p:par>
                            </p:childTnLst>
                          </p:cTn>
                        </p:par>
                        <p:par>
                          <p:cTn id="109" fill="hold">
                            <p:stCondLst>
                              <p:cond delay="9050"/>
                            </p:stCondLst>
                            <p:childTnLst>
                              <p:par>
                                <p:cTn id="110" presetID="10" presetClass="entr" presetSubtype="0" fill="hold" grpId="0" nodeType="afterEffect">
                                  <p:stCondLst>
                                    <p:cond delay="0"/>
                                  </p:stCondLst>
                                  <p:childTnLst>
                                    <p:set>
                                      <p:cBhvr>
                                        <p:cTn id="111" dur="1" fill="hold">
                                          <p:stCondLst>
                                            <p:cond delay="0"/>
                                          </p:stCondLst>
                                        </p:cTn>
                                        <p:tgtEl>
                                          <p:spTgt spid="44">
                                            <p:txEl>
                                              <p:pRg st="0" end="0"/>
                                            </p:txEl>
                                          </p:spTgt>
                                        </p:tgtEl>
                                        <p:attrNameLst>
                                          <p:attrName>style.visibility</p:attrName>
                                        </p:attrNameLst>
                                      </p:cBhvr>
                                      <p:to>
                                        <p:strVal val="visible"/>
                                      </p:to>
                                    </p:set>
                                    <p:animEffect transition="in" filter="fade">
                                      <p:cBhvr>
                                        <p:cTn id="112" dur="500"/>
                                        <p:tgtEl>
                                          <p:spTgt spid="44">
                                            <p:txEl>
                                              <p:pRg st="0" end="0"/>
                                            </p:txEl>
                                          </p:spTgt>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fade">
                                      <p:cBhvr>
                                        <p:cTn id="115" dur="500"/>
                                        <p:tgtEl>
                                          <p:spTgt spid="42"/>
                                        </p:tgtEl>
                                      </p:cBhvr>
                                    </p:animEffect>
                                  </p:childTnLst>
                                </p:cTn>
                              </p:par>
                            </p:childTnLst>
                          </p:cTn>
                        </p:par>
                        <p:par>
                          <p:cTn id="116" fill="hold">
                            <p:stCondLst>
                              <p:cond delay="9550"/>
                            </p:stCondLst>
                            <p:childTnLst>
                              <p:par>
                                <p:cTn id="117" presetID="22" presetClass="entr" presetSubtype="4" fill="hold" grpId="0" nodeType="afterEffect">
                                  <p:stCondLst>
                                    <p:cond delay="0"/>
                                  </p:stCondLst>
                                  <p:childTnLst>
                                    <p:set>
                                      <p:cBhvr>
                                        <p:cTn id="118" dur="1" fill="hold">
                                          <p:stCondLst>
                                            <p:cond delay="0"/>
                                          </p:stCondLst>
                                        </p:cTn>
                                        <p:tgtEl>
                                          <p:spTgt spid="70"/>
                                        </p:tgtEl>
                                        <p:attrNameLst>
                                          <p:attrName>style.visibility</p:attrName>
                                        </p:attrNameLst>
                                      </p:cBhvr>
                                      <p:to>
                                        <p:strVal val="visible"/>
                                      </p:to>
                                    </p:set>
                                    <p:animEffect transition="in" filter="wipe(down)">
                                      <p:cBhvr>
                                        <p:cTn id="119" dur="500"/>
                                        <p:tgtEl>
                                          <p:spTgt spid="70"/>
                                        </p:tgtEl>
                                      </p:cBhvr>
                                    </p:animEffect>
                                  </p:childTnLst>
                                </p:cTn>
                              </p:par>
                            </p:childTnLst>
                          </p:cTn>
                        </p:par>
                        <p:par>
                          <p:cTn id="120" fill="hold">
                            <p:stCondLst>
                              <p:cond delay="10050"/>
                            </p:stCondLst>
                            <p:childTnLst>
                              <p:par>
                                <p:cTn id="121" presetID="22" presetClass="entr" presetSubtype="2" fill="hold" nodeType="after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wipe(right)">
                                      <p:cBhvr>
                                        <p:cTn id="123" dur="500"/>
                                        <p:tgtEl>
                                          <p:spTgt spid="71"/>
                                        </p:tgtEl>
                                      </p:cBhvr>
                                    </p:animEffect>
                                  </p:childTnLst>
                                </p:cTn>
                              </p:par>
                              <p:par>
                                <p:cTn id="124" presetID="22" presetClass="entr" presetSubtype="2" fill="hold" grpId="0" nodeType="withEffect">
                                  <p:stCondLst>
                                    <p:cond delay="0"/>
                                  </p:stCondLst>
                                  <p:childTnLst>
                                    <p:set>
                                      <p:cBhvr>
                                        <p:cTn id="125" dur="1" fill="hold">
                                          <p:stCondLst>
                                            <p:cond delay="0"/>
                                          </p:stCondLst>
                                        </p:cTn>
                                        <p:tgtEl>
                                          <p:spTgt spid="92"/>
                                        </p:tgtEl>
                                        <p:attrNameLst>
                                          <p:attrName>style.visibility</p:attrName>
                                        </p:attrNameLst>
                                      </p:cBhvr>
                                      <p:to>
                                        <p:strVal val="visible"/>
                                      </p:to>
                                    </p:set>
                                    <p:animEffect transition="in" filter="wipe(right)">
                                      <p:cBhvr>
                                        <p:cTn id="126"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7" grpId="0" animBg="1"/>
      <p:bldP spid="38" grpId="0" animBg="1"/>
      <p:bldP spid="39" grpId="0" animBg="1"/>
      <p:bldP spid="40" grpId="0" animBg="1"/>
      <p:bldP spid="41" grpId="0" animBg="1"/>
      <p:bldP spid="42" grpId="0" animBg="1"/>
      <p:bldP spid="43" grpId="0" build="p">
        <p:tmplLst>
          <p:tmpl lvl="1">
            <p:tnLst>
              <p:par>
                <p:cTn presetID="10" presetClass="entr" presetSubtype="0" fill="hold" nodeType="withEffect">
                  <p:stCondLst>
                    <p:cond delay="5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build="p">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9" grpId="0" build="p">
        <p:tmplLst>
          <p:tmpl lvl="1">
            <p:tnLst>
              <p:par>
                <p:cTn presetID="10"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build="p">
        <p:tmplLst>
          <p:tmpl lvl="1">
            <p:tnLst>
              <p:par>
                <p:cTn presetID="10"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2" grpId="0" animBg="1"/>
      <p:bldP spid="60" grpId="0" animBg="1"/>
      <p:bldP spid="63" grpId="0" animBg="1"/>
      <p:bldP spid="70" grpId="0" animBg="1"/>
      <p:bldP spid="77" grpId="0" animBg="1"/>
      <p:bldP spid="80" grpId="0" animBg="1"/>
      <p:bldP spid="82" grpId="0">
        <p:tmplLst>
          <p:tmpl>
            <p:tnLst>
              <p:par>
                <p:cTn presetID="22" presetClass="entr" presetSubtype="8" fill="hold" nodeType="with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wipe(left)">
                      <p:cBhvr>
                        <p:cTn dur="500"/>
                        <p:tgtEl>
                          <p:spTgt spid="82"/>
                        </p:tgtEl>
                      </p:cBhvr>
                    </p:animEffect>
                  </p:childTnLst>
                </p:cTn>
              </p:par>
            </p:tnLst>
          </p:tmpl>
        </p:tmplLst>
      </p:bldP>
      <p:bldP spid="90" grpId="0">
        <p:tmplLst>
          <p:tmpl>
            <p:tnLst>
              <p:par>
                <p:cTn presetID="22" presetClass="entr" presetSubtype="8"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left)">
                      <p:cBhvr>
                        <p:cTn dur="500"/>
                        <p:tgtEl>
                          <p:spTgt spid="90"/>
                        </p:tgtEl>
                      </p:cBhvr>
                    </p:animEffect>
                  </p:childTnLst>
                </p:cTn>
              </p:par>
            </p:tnLst>
          </p:tmpl>
        </p:tmplLst>
      </p:bldP>
      <p:bldP spid="91" grpId="0">
        <p:tmplLst>
          <p:tmpl>
            <p:tnLst>
              <p:par>
                <p:cTn presetID="22" presetClass="entr" presetSubtype="8"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left)">
                      <p:cBhvr>
                        <p:cTn dur="500"/>
                        <p:tgtEl>
                          <p:spTgt spid="91"/>
                        </p:tgtEl>
                      </p:cBhvr>
                    </p:animEffect>
                  </p:childTnLst>
                </p:cTn>
              </p:par>
            </p:tnLst>
          </p:tmpl>
        </p:tmplLst>
      </p:bldP>
      <p:bldP spid="92" grpId="0">
        <p:tmplLst>
          <p:tmpl>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5" grpId="0">
        <p:tmplLst>
          <p:tmpl>
            <p:tnLst>
              <p:par>
                <p:cTn presetID="22" presetClass="entr" presetSubtype="2" fill="hold" nodeType="with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right)">
                      <p:cBhvr>
                        <p:cTn dur="500"/>
                        <p:tgtEl>
                          <p:spTgt spid="95"/>
                        </p:tgtEl>
                      </p:cBhvr>
                    </p:animEffect>
                  </p:childTnLst>
                </p:cTn>
              </p:par>
            </p:tnLst>
          </p:tmpl>
        </p:tmplLst>
      </p:bldP>
      <p:bldP spid="96" grpId="0">
        <p:tmplLst>
          <p:tmpl>
            <p:tnLst>
              <p:par>
                <p:cTn presetID="22" presetClass="entr" presetSubtype="2" fill="hold" nodeType="with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wipe(right)">
                      <p:cBhvr>
                        <p:cTn dur="500"/>
                        <p:tgtEl>
                          <p:spTgt spid="96"/>
                        </p:tgtEl>
                      </p:cBhvr>
                    </p:animEffect>
                  </p:childTnLst>
                </p:cTn>
              </p:par>
            </p:tnLst>
          </p:tmpl>
        </p:tmplLst>
      </p:bldP>
      <p:bldP spid="9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0-#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5" name="図プレースホルダー 5"/>
          <p:cNvSpPr>
            <a:spLocks noGrp="1"/>
          </p:cNvSpPr>
          <p:nvPr>
            <p:ph type="pic" sz="quarter" idx="12" hasCustomPrompt="1"/>
          </p:nvPr>
        </p:nvSpPr>
        <p:spPr>
          <a:xfrm>
            <a:off x="0" y="0"/>
            <a:ext cx="3048265" cy="2199503"/>
          </a:xfrm>
        </p:spPr>
        <p:txBody>
          <a:bodyPr/>
          <a:lstStyle>
            <a:lvl1pPr>
              <a:defRPr/>
            </a:lvl1pPr>
          </a:lstStyle>
          <a:p>
            <a:r>
              <a:rPr kumimoji="1" lang="en-US" altLang="ja-JP" smtClean="0"/>
              <a:t>Add an image</a:t>
            </a:r>
            <a:endParaRPr kumimoji="1" lang="ja-JP" altLang="en-US"/>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6" name="図プレースホルダー 5"/>
          <p:cNvSpPr>
            <a:spLocks noGrp="1"/>
          </p:cNvSpPr>
          <p:nvPr>
            <p:ph type="pic" sz="quarter" idx="13" hasCustomPrompt="1"/>
          </p:nvPr>
        </p:nvSpPr>
        <p:spPr>
          <a:xfrm>
            <a:off x="3047206" y="0"/>
            <a:ext cx="3048265" cy="2199503"/>
          </a:xfrm>
        </p:spPr>
        <p:txBody>
          <a:bodyPr/>
          <a:lstStyle>
            <a:lvl1pPr>
              <a:defRPr/>
            </a:lvl1pPr>
          </a:lstStyle>
          <a:p>
            <a:r>
              <a:rPr kumimoji="1" lang="en-US" altLang="ja-JP" smtClean="0"/>
              <a:t>Add an image</a:t>
            </a:r>
            <a:endParaRPr kumimoji="1" lang="ja-JP" altLang="en-US"/>
          </a:p>
        </p:txBody>
      </p:sp>
      <p:sp>
        <p:nvSpPr>
          <p:cNvPr id="7" name="図プレースホルダー 5"/>
          <p:cNvSpPr>
            <a:spLocks noGrp="1"/>
          </p:cNvSpPr>
          <p:nvPr>
            <p:ph type="pic" sz="quarter" idx="14" hasCustomPrompt="1"/>
          </p:nvPr>
        </p:nvSpPr>
        <p:spPr>
          <a:xfrm>
            <a:off x="6096529" y="0"/>
            <a:ext cx="3048265" cy="2199503"/>
          </a:xfrm>
        </p:spPr>
        <p:txBody>
          <a:bodyPr/>
          <a:lstStyle>
            <a:lvl1pPr>
              <a:defRPr/>
            </a:lvl1pPr>
          </a:lstStyle>
          <a:p>
            <a:r>
              <a:rPr kumimoji="1" lang="en-US" altLang="ja-JP" smtClean="0"/>
              <a:t>Add an image</a:t>
            </a:r>
            <a:endParaRPr kumimoji="1" lang="ja-JP" altLang="en-US"/>
          </a:p>
        </p:txBody>
      </p:sp>
      <p:sp>
        <p:nvSpPr>
          <p:cNvPr id="8" name="図プレースホルダー 5"/>
          <p:cNvSpPr>
            <a:spLocks noGrp="1"/>
          </p:cNvSpPr>
          <p:nvPr>
            <p:ph type="pic" sz="quarter" idx="15" hasCustomPrompt="1"/>
          </p:nvPr>
        </p:nvSpPr>
        <p:spPr>
          <a:xfrm>
            <a:off x="9143735" y="0"/>
            <a:ext cx="3048265" cy="2199503"/>
          </a:xfrm>
        </p:spPr>
        <p:txBody>
          <a:bodyPr/>
          <a:lstStyle>
            <a:lvl1pPr>
              <a:defRPr/>
            </a:lvl1pPr>
          </a:lstStyle>
          <a:p>
            <a:r>
              <a:rPr kumimoji="1" lang="en-US" altLang="ja-JP" smtClean="0"/>
              <a:t>Add an image</a:t>
            </a:r>
            <a:endParaRPr kumimoji="1" lang="ja-JP" altLang="en-US"/>
          </a:p>
        </p:txBody>
      </p:sp>
      <p:sp>
        <p:nvSpPr>
          <p:cNvPr id="13" name="図プレースホルダー 5"/>
          <p:cNvSpPr>
            <a:spLocks noGrp="1"/>
          </p:cNvSpPr>
          <p:nvPr>
            <p:ph type="pic" sz="quarter" idx="16" hasCustomPrompt="1"/>
          </p:nvPr>
        </p:nvSpPr>
        <p:spPr>
          <a:xfrm>
            <a:off x="0" y="2189604"/>
            <a:ext cx="3048265" cy="2199503"/>
          </a:xfrm>
        </p:spPr>
        <p:txBody>
          <a:bodyPr/>
          <a:lstStyle>
            <a:lvl1pPr>
              <a:defRPr/>
            </a:lvl1pPr>
          </a:lstStyle>
          <a:p>
            <a:r>
              <a:rPr kumimoji="1" lang="en-US" altLang="ja-JP" smtClean="0"/>
              <a:t>Add an image</a:t>
            </a:r>
            <a:endParaRPr kumimoji="1" lang="ja-JP" altLang="en-US"/>
          </a:p>
        </p:txBody>
      </p:sp>
      <p:sp>
        <p:nvSpPr>
          <p:cNvPr id="14" name="図プレースホルダー 5"/>
          <p:cNvSpPr>
            <a:spLocks noGrp="1"/>
          </p:cNvSpPr>
          <p:nvPr>
            <p:ph type="pic" sz="quarter" idx="17" hasCustomPrompt="1"/>
          </p:nvPr>
        </p:nvSpPr>
        <p:spPr>
          <a:xfrm>
            <a:off x="3047206" y="2189604"/>
            <a:ext cx="3048265" cy="2199503"/>
          </a:xfrm>
        </p:spPr>
        <p:txBody>
          <a:bodyPr/>
          <a:lstStyle>
            <a:lvl1pPr>
              <a:defRPr/>
            </a:lvl1pPr>
          </a:lstStyle>
          <a:p>
            <a:r>
              <a:rPr kumimoji="1" lang="en-US" altLang="ja-JP" smtClean="0"/>
              <a:t>Add an image</a:t>
            </a:r>
            <a:endParaRPr kumimoji="1" lang="ja-JP" altLang="en-US"/>
          </a:p>
        </p:txBody>
      </p:sp>
      <p:sp>
        <p:nvSpPr>
          <p:cNvPr id="15" name="図プレースホルダー 5"/>
          <p:cNvSpPr>
            <a:spLocks noGrp="1"/>
          </p:cNvSpPr>
          <p:nvPr>
            <p:ph type="pic" sz="quarter" idx="18" hasCustomPrompt="1"/>
          </p:nvPr>
        </p:nvSpPr>
        <p:spPr>
          <a:xfrm>
            <a:off x="6096529" y="2189604"/>
            <a:ext cx="3048265" cy="2199503"/>
          </a:xfrm>
        </p:spPr>
        <p:txBody>
          <a:bodyPr/>
          <a:lstStyle>
            <a:lvl1pPr>
              <a:defRPr/>
            </a:lvl1pPr>
          </a:lstStyle>
          <a:p>
            <a:r>
              <a:rPr kumimoji="1" lang="en-US" altLang="ja-JP" smtClean="0"/>
              <a:t>Add an image</a:t>
            </a:r>
            <a:endParaRPr kumimoji="1" lang="ja-JP" altLang="en-US"/>
          </a:p>
        </p:txBody>
      </p:sp>
      <p:sp>
        <p:nvSpPr>
          <p:cNvPr id="16" name="図プレースホルダー 5"/>
          <p:cNvSpPr>
            <a:spLocks noGrp="1"/>
          </p:cNvSpPr>
          <p:nvPr>
            <p:ph type="pic" sz="quarter" idx="19" hasCustomPrompt="1"/>
          </p:nvPr>
        </p:nvSpPr>
        <p:spPr>
          <a:xfrm>
            <a:off x="9143735" y="2189604"/>
            <a:ext cx="3048265" cy="2199503"/>
          </a:xfrm>
        </p:spPr>
        <p:txBody>
          <a:bodyPr/>
          <a:lstStyle>
            <a:lvl1pPr>
              <a:defRPr/>
            </a:lvl1pPr>
          </a:lstStyle>
          <a:p>
            <a:r>
              <a:rPr kumimoji="1" lang="en-US" altLang="ja-JP" smtClean="0"/>
              <a:t>Add an image</a:t>
            </a:r>
            <a:endParaRPr kumimoji="1" lang="ja-JP" altLang="en-US"/>
          </a:p>
        </p:txBody>
      </p:sp>
      <p:sp>
        <p:nvSpPr>
          <p:cNvPr id="18" name="テキスト プレースホルダー 17"/>
          <p:cNvSpPr>
            <a:spLocks noGrp="1"/>
          </p:cNvSpPr>
          <p:nvPr>
            <p:ph type="body" sz="quarter" idx="20" hasCustomPrompt="1"/>
          </p:nvPr>
        </p:nvSpPr>
        <p:spPr>
          <a:xfrm>
            <a:off x="0" y="1809578"/>
            <a:ext cx="3048265" cy="387522"/>
          </a:xfrm>
          <a:solidFill>
            <a:schemeClr val="accent1">
              <a:alpha val="70000"/>
            </a:schemeClr>
          </a:solidFill>
        </p:spPr>
        <p:txBody>
          <a:bodyPr anchor="ctr"/>
          <a:lstStyle>
            <a:lvl1pPr algn="ctr">
              <a:defRPr>
                <a:solidFill>
                  <a:schemeClr val="bg1"/>
                </a:solidFill>
              </a:defRPr>
            </a:lvl1pPr>
          </a:lstStyle>
          <a:p>
            <a:pPr lvl="0"/>
            <a:r>
              <a:rPr kumimoji="1" lang="en-US" altLang="ja-JP" dirty="0" smtClean="0"/>
              <a:t>TEXT</a:t>
            </a:r>
            <a:endParaRPr kumimoji="1" lang="ja-JP" altLang="en-US" dirty="0"/>
          </a:p>
        </p:txBody>
      </p:sp>
      <p:sp>
        <p:nvSpPr>
          <p:cNvPr id="19" name="テキスト プレースホルダー 17"/>
          <p:cNvSpPr>
            <a:spLocks noGrp="1"/>
          </p:cNvSpPr>
          <p:nvPr>
            <p:ph type="body" sz="quarter" idx="21" hasCustomPrompt="1"/>
          </p:nvPr>
        </p:nvSpPr>
        <p:spPr>
          <a:xfrm>
            <a:off x="3047206" y="1809578"/>
            <a:ext cx="3048265" cy="387522"/>
          </a:xfrm>
          <a:solidFill>
            <a:schemeClr val="accent1">
              <a:alpha val="70000"/>
            </a:schemeClr>
          </a:solidFill>
        </p:spPr>
        <p:txBody>
          <a:bodyPr anchor="ctr"/>
          <a:lstStyle>
            <a:lvl1pPr algn="ctr">
              <a:defRPr>
                <a:solidFill>
                  <a:schemeClr val="bg1"/>
                </a:solidFill>
              </a:defRPr>
            </a:lvl1pPr>
          </a:lstStyle>
          <a:p>
            <a:pPr lvl="0"/>
            <a:r>
              <a:rPr kumimoji="1" lang="en-US" altLang="ja-JP" dirty="0" smtClean="0"/>
              <a:t>TEXT</a:t>
            </a:r>
            <a:endParaRPr kumimoji="1" lang="ja-JP" altLang="en-US" dirty="0"/>
          </a:p>
        </p:txBody>
      </p:sp>
      <p:sp>
        <p:nvSpPr>
          <p:cNvPr id="20" name="テキスト プレースホルダー 17"/>
          <p:cNvSpPr>
            <a:spLocks noGrp="1"/>
          </p:cNvSpPr>
          <p:nvPr>
            <p:ph type="body" sz="quarter" idx="22" hasCustomPrompt="1"/>
          </p:nvPr>
        </p:nvSpPr>
        <p:spPr>
          <a:xfrm>
            <a:off x="6095471" y="1809578"/>
            <a:ext cx="3048265" cy="387522"/>
          </a:xfrm>
          <a:solidFill>
            <a:schemeClr val="accent1">
              <a:alpha val="70000"/>
            </a:schemeClr>
          </a:solidFill>
        </p:spPr>
        <p:txBody>
          <a:bodyPr anchor="ctr"/>
          <a:lstStyle>
            <a:lvl1pPr algn="ctr">
              <a:defRPr>
                <a:solidFill>
                  <a:schemeClr val="bg1"/>
                </a:solidFill>
              </a:defRPr>
            </a:lvl1pPr>
          </a:lstStyle>
          <a:p>
            <a:pPr lvl="0"/>
            <a:r>
              <a:rPr kumimoji="1" lang="en-US" altLang="ja-JP" dirty="0" smtClean="0"/>
              <a:t>TEXT</a:t>
            </a:r>
            <a:endParaRPr kumimoji="1" lang="ja-JP" altLang="en-US" dirty="0"/>
          </a:p>
        </p:txBody>
      </p:sp>
      <p:sp>
        <p:nvSpPr>
          <p:cNvPr id="21" name="テキスト プレースホルダー 17"/>
          <p:cNvSpPr>
            <a:spLocks noGrp="1"/>
          </p:cNvSpPr>
          <p:nvPr>
            <p:ph type="body" sz="quarter" idx="23" hasCustomPrompt="1"/>
          </p:nvPr>
        </p:nvSpPr>
        <p:spPr>
          <a:xfrm>
            <a:off x="9142677" y="1809578"/>
            <a:ext cx="3048265" cy="387522"/>
          </a:xfrm>
          <a:solidFill>
            <a:schemeClr val="accent1">
              <a:alpha val="70000"/>
            </a:schemeClr>
          </a:solidFill>
        </p:spPr>
        <p:txBody>
          <a:bodyPr anchor="ctr"/>
          <a:lstStyle>
            <a:lvl1pPr algn="ctr">
              <a:defRPr>
                <a:solidFill>
                  <a:schemeClr val="bg1"/>
                </a:solidFill>
              </a:defRPr>
            </a:lvl1pPr>
          </a:lstStyle>
          <a:p>
            <a:pPr lvl="0"/>
            <a:r>
              <a:rPr kumimoji="1" lang="en-US" altLang="ja-JP" dirty="0" smtClean="0"/>
              <a:t>TEXT</a:t>
            </a:r>
            <a:endParaRPr kumimoji="1" lang="ja-JP" altLang="en-US" dirty="0"/>
          </a:p>
        </p:txBody>
      </p:sp>
      <p:sp>
        <p:nvSpPr>
          <p:cNvPr id="22" name="テキスト プレースホルダー 17"/>
          <p:cNvSpPr>
            <a:spLocks noGrp="1"/>
          </p:cNvSpPr>
          <p:nvPr>
            <p:ph type="body" sz="quarter" idx="24" hasCustomPrompt="1"/>
          </p:nvPr>
        </p:nvSpPr>
        <p:spPr>
          <a:xfrm>
            <a:off x="1058" y="3999182"/>
            <a:ext cx="3048265" cy="387522"/>
          </a:xfrm>
          <a:solidFill>
            <a:schemeClr val="accent1">
              <a:alpha val="70000"/>
            </a:schemeClr>
          </a:solidFill>
        </p:spPr>
        <p:txBody>
          <a:bodyPr anchor="ctr"/>
          <a:lstStyle>
            <a:lvl1pPr algn="ctr">
              <a:defRPr>
                <a:solidFill>
                  <a:schemeClr val="bg1"/>
                </a:solidFill>
              </a:defRPr>
            </a:lvl1pPr>
          </a:lstStyle>
          <a:p>
            <a:pPr lvl="0"/>
            <a:r>
              <a:rPr kumimoji="1" lang="en-US" altLang="ja-JP" dirty="0" smtClean="0"/>
              <a:t>TEXT</a:t>
            </a:r>
            <a:endParaRPr kumimoji="1" lang="ja-JP" altLang="en-US" dirty="0"/>
          </a:p>
        </p:txBody>
      </p:sp>
      <p:sp>
        <p:nvSpPr>
          <p:cNvPr id="23" name="テキスト プレースホルダー 17"/>
          <p:cNvSpPr>
            <a:spLocks noGrp="1"/>
          </p:cNvSpPr>
          <p:nvPr>
            <p:ph type="body" sz="quarter" idx="25" hasCustomPrompt="1"/>
          </p:nvPr>
        </p:nvSpPr>
        <p:spPr>
          <a:xfrm>
            <a:off x="3048264" y="3999182"/>
            <a:ext cx="3048265" cy="387522"/>
          </a:xfrm>
          <a:solidFill>
            <a:schemeClr val="accent1">
              <a:alpha val="70000"/>
            </a:schemeClr>
          </a:solidFill>
        </p:spPr>
        <p:txBody>
          <a:bodyPr anchor="ctr"/>
          <a:lstStyle>
            <a:lvl1pPr algn="ctr">
              <a:defRPr>
                <a:solidFill>
                  <a:schemeClr val="bg1"/>
                </a:solidFill>
              </a:defRPr>
            </a:lvl1pPr>
          </a:lstStyle>
          <a:p>
            <a:pPr lvl="0"/>
            <a:r>
              <a:rPr kumimoji="1" lang="en-US" altLang="ja-JP" dirty="0" smtClean="0"/>
              <a:t>TEXT</a:t>
            </a:r>
            <a:endParaRPr kumimoji="1" lang="ja-JP" altLang="en-US" dirty="0"/>
          </a:p>
        </p:txBody>
      </p:sp>
      <p:sp>
        <p:nvSpPr>
          <p:cNvPr id="24" name="テキスト プレースホルダー 17"/>
          <p:cNvSpPr>
            <a:spLocks noGrp="1"/>
          </p:cNvSpPr>
          <p:nvPr>
            <p:ph type="body" sz="quarter" idx="26" hasCustomPrompt="1"/>
          </p:nvPr>
        </p:nvSpPr>
        <p:spPr>
          <a:xfrm>
            <a:off x="6096529" y="3999182"/>
            <a:ext cx="3048265" cy="387522"/>
          </a:xfrm>
          <a:solidFill>
            <a:schemeClr val="accent1">
              <a:alpha val="70000"/>
            </a:schemeClr>
          </a:solidFill>
        </p:spPr>
        <p:txBody>
          <a:bodyPr anchor="ctr"/>
          <a:lstStyle>
            <a:lvl1pPr algn="ctr">
              <a:defRPr>
                <a:solidFill>
                  <a:schemeClr val="bg1"/>
                </a:solidFill>
              </a:defRPr>
            </a:lvl1pPr>
          </a:lstStyle>
          <a:p>
            <a:pPr lvl="0"/>
            <a:r>
              <a:rPr kumimoji="1" lang="en-US" altLang="ja-JP" dirty="0" smtClean="0"/>
              <a:t>TEXT</a:t>
            </a:r>
            <a:endParaRPr kumimoji="1" lang="ja-JP" altLang="en-US" dirty="0"/>
          </a:p>
        </p:txBody>
      </p:sp>
      <p:sp>
        <p:nvSpPr>
          <p:cNvPr id="25" name="テキスト プレースホルダー 17"/>
          <p:cNvSpPr>
            <a:spLocks noGrp="1"/>
          </p:cNvSpPr>
          <p:nvPr>
            <p:ph type="body" sz="quarter" idx="27" hasCustomPrompt="1"/>
          </p:nvPr>
        </p:nvSpPr>
        <p:spPr>
          <a:xfrm>
            <a:off x="9143735" y="3999182"/>
            <a:ext cx="3048265" cy="387522"/>
          </a:xfrm>
          <a:solidFill>
            <a:schemeClr val="accent1">
              <a:alpha val="70000"/>
            </a:schemeClr>
          </a:solidFill>
        </p:spPr>
        <p:txBody>
          <a:bodyPr anchor="ctr"/>
          <a:lstStyle>
            <a:lvl1pPr algn="ctr">
              <a:defRPr>
                <a:solidFill>
                  <a:schemeClr val="bg1"/>
                </a:solidFill>
              </a:defRPr>
            </a:lvl1pPr>
          </a:lstStyle>
          <a:p>
            <a:pPr lvl="0"/>
            <a:r>
              <a:rPr kumimoji="1" lang="en-US" altLang="ja-JP" dirty="0" smtClean="0"/>
              <a:t>TEXT</a:t>
            </a:r>
            <a:endParaRPr kumimoji="1" lang="ja-JP" altLang="en-US" dirty="0"/>
          </a:p>
        </p:txBody>
      </p:sp>
      <p:sp>
        <p:nvSpPr>
          <p:cNvPr id="26" name="テキスト プレースホルダー 11"/>
          <p:cNvSpPr>
            <a:spLocks noGrp="1"/>
          </p:cNvSpPr>
          <p:nvPr>
            <p:ph type="body" sz="quarter" idx="38" hasCustomPrompt="1"/>
          </p:nvPr>
        </p:nvSpPr>
        <p:spPr>
          <a:xfrm>
            <a:off x="1894930" y="4413260"/>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cxnSp>
        <p:nvCxnSpPr>
          <p:cNvPr id="27" name="直線コネクタ 26"/>
          <p:cNvCxnSpPr/>
          <p:nvPr userDrawn="1"/>
        </p:nvCxnSpPr>
        <p:spPr>
          <a:xfrm flipH="1" flipV="1">
            <a:off x="2222164" y="5235430"/>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8" name="テキスト プレースホルダー 11"/>
          <p:cNvSpPr>
            <a:spLocks noGrp="1"/>
          </p:cNvSpPr>
          <p:nvPr>
            <p:ph type="body" sz="quarter" idx="39"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32560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1250"/>
                            </p:stCondLst>
                            <p:childTnLst>
                              <p:par>
                                <p:cTn id="12" presetID="14" presetClass="entr" presetSubtype="10" fill="hold" grpId="0" nodeType="afterEffect">
                                  <p:stCondLst>
                                    <p:cond delay="250"/>
                                  </p:stCondLst>
                                  <p:childTnLst>
                                    <p:set>
                                      <p:cBhvr>
                                        <p:cTn id="13" dur="1" fill="hold">
                                          <p:stCondLst>
                                            <p:cond delay="0"/>
                                          </p:stCondLst>
                                        </p:cTn>
                                        <p:tgtEl>
                                          <p:spTgt spid="6"/>
                                        </p:tgtEl>
                                        <p:attrNameLst>
                                          <p:attrName>style.visibility</p:attrName>
                                        </p:attrNameLst>
                                      </p:cBhvr>
                                      <p:to>
                                        <p:strVal val="visible"/>
                                      </p:to>
                                    </p:set>
                                    <p:animEffect transition="in" filter="randombar(horizontal)">
                                      <p:cBhvr>
                                        <p:cTn id="14" dur="500"/>
                                        <p:tgtEl>
                                          <p:spTgt spid="6"/>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2500"/>
                            </p:stCondLst>
                            <p:childTnLst>
                              <p:par>
                                <p:cTn id="19" presetID="14" presetClass="entr" presetSubtype="10" fill="hold" grpId="0" nodeType="afterEffect">
                                  <p:stCondLst>
                                    <p:cond delay="25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3750"/>
                            </p:stCondLst>
                            <p:childTnLst>
                              <p:par>
                                <p:cTn id="26" presetID="14" presetClass="entr" presetSubtype="10" fill="hold" grpId="0" nodeType="afterEffect">
                                  <p:stCondLst>
                                    <p:cond delay="25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5000"/>
                            </p:stCondLst>
                            <p:childTnLst>
                              <p:par>
                                <p:cTn id="33" presetID="14" presetClass="entr" presetSubtype="1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randombar(horizontal)">
                                      <p:cBhvr>
                                        <p:cTn id="35" dur="500"/>
                                        <p:tgtEl>
                                          <p:spTgt spid="13"/>
                                        </p:tgtEl>
                                      </p:cBhvr>
                                    </p:animEffect>
                                  </p:childTnLst>
                                </p:cTn>
                              </p:par>
                              <p:par>
                                <p:cTn id="36" presetID="10" presetClass="entr" presetSubtype="0" fill="hold" grpId="0" nodeType="withEffect">
                                  <p:stCondLst>
                                    <p:cond delay="75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par>
                          <p:cTn id="39" fill="hold">
                            <p:stCondLst>
                              <p:cond delay="6250"/>
                            </p:stCondLst>
                            <p:childTnLst>
                              <p:par>
                                <p:cTn id="40" presetID="14" presetClass="entr" presetSubtype="10" fill="hold" grpId="0" nodeType="afterEffect">
                                  <p:stCondLst>
                                    <p:cond delay="250"/>
                                  </p:stCondLst>
                                  <p:childTnLst>
                                    <p:set>
                                      <p:cBhvr>
                                        <p:cTn id="41" dur="1" fill="hold">
                                          <p:stCondLst>
                                            <p:cond delay="0"/>
                                          </p:stCondLst>
                                        </p:cTn>
                                        <p:tgtEl>
                                          <p:spTgt spid="14"/>
                                        </p:tgtEl>
                                        <p:attrNameLst>
                                          <p:attrName>style.visibility</p:attrName>
                                        </p:attrNameLst>
                                      </p:cBhvr>
                                      <p:to>
                                        <p:strVal val="visible"/>
                                      </p:to>
                                    </p:set>
                                    <p:animEffect transition="in" filter="randombar(horizontal)">
                                      <p:cBhvr>
                                        <p:cTn id="42" dur="500"/>
                                        <p:tgtEl>
                                          <p:spTgt spid="14"/>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par>
                          <p:cTn id="46" fill="hold">
                            <p:stCondLst>
                              <p:cond delay="7500"/>
                            </p:stCondLst>
                            <p:childTnLst>
                              <p:par>
                                <p:cTn id="47" presetID="14" presetClass="entr" presetSubtype="10" fill="hold" grpId="0" nodeType="afterEffect">
                                  <p:stCondLst>
                                    <p:cond delay="250"/>
                                  </p:stCondLst>
                                  <p:childTnLst>
                                    <p:set>
                                      <p:cBhvr>
                                        <p:cTn id="48" dur="1" fill="hold">
                                          <p:stCondLst>
                                            <p:cond delay="0"/>
                                          </p:stCondLst>
                                        </p:cTn>
                                        <p:tgtEl>
                                          <p:spTgt spid="15"/>
                                        </p:tgtEl>
                                        <p:attrNameLst>
                                          <p:attrName>style.visibility</p:attrName>
                                        </p:attrNameLst>
                                      </p:cBhvr>
                                      <p:to>
                                        <p:strVal val="visible"/>
                                      </p:to>
                                    </p:set>
                                    <p:animEffect transition="in" filter="randombar(horizontal)">
                                      <p:cBhvr>
                                        <p:cTn id="49" dur="500"/>
                                        <p:tgtEl>
                                          <p:spTgt spid="15"/>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par>
                          <p:cTn id="53" fill="hold">
                            <p:stCondLst>
                              <p:cond delay="8750"/>
                            </p:stCondLst>
                            <p:childTnLst>
                              <p:par>
                                <p:cTn id="54" presetID="14" presetClass="entr" presetSubtype="10" fill="hold" grpId="0" nodeType="afterEffect">
                                  <p:stCondLst>
                                    <p:cond delay="250"/>
                                  </p:stCondLst>
                                  <p:childTnLst>
                                    <p:set>
                                      <p:cBhvr>
                                        <p:cTn id="55" dur="1" fill="hold">
                                          <p:stCondLst>
                                            <p:cond delay="0"/>
                                          </p:stCondLst>
                                        </p:cTn>
                                        <p:tgtEl>
                                          <p:spTgt spid="16"/>
                                        </p:tgtEl>
                                        <p:attrNameLst>
                                          <p:attrName>style.visibility</p:attrName>
                                        </p:attrNameLst>
                                      </p:cBhvr>
                                      <p:to>
                                        <p:strVal val="visible"/>
                                      </p:to>
                                    </p:set>
                                    <p:animEffect transition="in" filter="randombar(horizontal)">
                                      <p:cBhvr>
                                        <p:cTn id="56" dur="500"/>
                                        <p:tgtEl>
                                          <p:spTgt spid="16"/>
                                        </p:tgtEl>
                                      </p:cBhvr>
                                    </p:animEffect>
                                  </p:childTnLst>
                                </p:cTn>
                              </p:par>
                              <p:par>
                                <p:cTn id="57" presetID="10" presetClass="entr" presetSubtype="0" fill="hold" grpId="0" nodeType="withEffect">
                                  <p:stCondLst>
                                    <p:cond delay="75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childTnLst>
                          </p:cTn>
                        </p:par>
                        <p:par>
                          <p:cTn id="60" fill="hold">
                            <p:stCondLst>
                              <p:cond delay="10000"/>
                            </p:stCondLst>
                            <p:childTnLst>
                              <p:par>
                                <p:cTn id="61" presetID="2" presetClass="entr" presetSubtype="2" decel="100000" fill="hold" grpId="0" nodeType="afterEffect">
                                  <p:stCondLst>
                                    <p:cond delay="500"/>
                                  </p:stCondLst>
                                  <p:iterate type="wd">
                                    <p:tmPct val="10000"/>
                                  </p:iterate>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1+#ppt_w/2"/>
                                          </p:val>
                                        </p:tav>
                                        <p:tav tm="100000">
                                          <p:val>
                                            <p:strVal val="#ppt_x"/>
                                          </p:val>
                                        </p:tav>
                                      </p:tavLst>
                                    </p:anim>
                                    <p:anim calcmode="lin" valueType="num">
                                      <p:cBhvr additive="base">
                                        <p:cTn id="64" dur="500" fill="hold"/>
                                        <p:tgtEl>
                                          <p:spTgt spid="26"/>
                                        </p:tgtEl>
                                        <p:attrNameLst>
                                          <p:attrName>ppt_y</p:attrName>
                                        </p:attrNameLst>
                                      </p:cBhvr>
                                      <p:tavLst>
                                        <p:tav tm="0">
                                          <p:val>
                                            <p:strVal val="#ppt_y"/>
                                          </p:val>
                                        </p:tav>
                                        <p:tav tm="100000">
                                          <p:val>
                                            <p:strVal val="#ppt_y"/>
                                          </p:val>
                                        </p:tav>
                                      </p:tavLst>
                                    </p:anim>
                                  </p:childTnLst>
                                </p:cTn>
                              </p:par>
                              <p:par>
                                <p:cTn id="65" presetID="16" presetClass="entr" presetSubtype="37" fill="hold" nodeType="withEffect">
                                  <p:stCondLst>
                                    <p:cond delay="500"/>
                                  </p:stCondLst>
                                  <p:childTnLst>
                                    <p:set>
                                      <p:cBhvr>
                                        <p:cTn id="66" dur="1" fill="hold">
                                          <p:stCondLst>
                                            <p:cond delay="0"/>
                                          </p:stCondLst>
                                        </p:cTn>
                                        <p:tgtEl>
                                          <p:spTgt spid="27"/>
                                        </p:tgtEl>
                                        <p:attrNameLst>
                                          <p:attrName>style.visibility</p:attrName>
                                        </p:attrNameLst>
                                      </p:cBhvr>
                                      <p:to>
                                        <p:strVal val="visible"/>
                                      </p:to>
                                    </p:set>
                                    <p:animEffect transition="in" filter="barn(outVertical)">
                                      <p:cBhvr>
                                        <p:cTn id="67" dur="500"/>
                                        <p:tgtEl>
                                          <p:spTgt spid="27"/>
                                        </p:tgtEl>
                                      </p:cBhvr>
                                    </p:animEffect>
                                  </p:childTnLst>
                                </p:cTn>
                              </p:par>
                            </p:childTnLst>
                          </p:cTn>
                        </p:par>
                        <p:par>
                          <p:cTn id="68" fill="hold">
                            <p:stCondLst>
                              <p:cond delay="11050"/>
                            </p:stCondLst>
                            <p:childTnLst>
                              <p:par>
                                <p:cTn id="69" presetID="2" presetClass="entr" presetSubtype="4" decel="10000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500" fill="hold"/>
                                        <p:tgtEl>
                                          <p:spTgt spid="28"/>
                                        </p:tgtEl>
                                        <p:attrNameLst>
                                          <p:attrName>ppt_x</p:attrName>
                                        </p:attrNameLst>
                                      </p:cBhvr>
                                      <p:tavLst>
                                        <p:tav tm="0">
                                          <p:val>
                                            <p:strVal val="#ppt_x"/>
                                          </p:val>
                                        </p:tav>
                                        <p:tav tm="100000">
                                          <p:val>
                                            <p:strVal val="#ppt_x"/>
                                          </p:val>
                                        </p:tav>
                                      </p:tavLst>
                                    </p:anim>
                                    <p:anim calcmode="lin" valueType="num">
                                      <p:cBhvr additive="base">
                                        <p:cTn id="7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3" grpId="0"/>
      <p:bldP spid="14" grpId="0"/>
      <p:bldP spid="15" grpId="0"/>
      <p:bldP spid="16" grpId="0"/>
      <p:bldP spid="18" grpId="0" animBg="1">
        <p:tmplLst>
          <p:tmpl>
            <p:tnLst>
              <p:par>
                <p:cTn presetID="10" presetClass="entr" presetSubtype="0" fill="hold" nodeType="withEffect">
                  <p:stCondLst>
                    <p:cond delay="75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tmplLst>
          <p:tmpl>
            <p:tnLst>
              <p:par>
                <p:cTn presetID="10" presetClass="entr" presetSubtype="0"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tmplLst>
          <p:tmpl>
            <p:tnLst>
              <p:par>
                <p:cTn presetID="10"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animBg="1">
        <p:tmplLst>
          <p:tmpl>
            <p:tnLst>
              <p:par>
                <p:cTn presetID="10" presetClass="entr" presetSubtype="0" fill="hold" nodeType="withEffect">
                  <p:stCondLst>
                    <p:cond delay="7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tmplLst>
          <p:tmpl>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tmplLst>
          <p:tmpl>
            <p:tnLst>
              <p:par>
                <p:cTn presetID="10" presetClass="entr" presetSubtype="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tmplLst>
          <p:tmpl>
            <p:tnLst>
              <p:par>
                <p:cTn presetID="10" presetClass="entr" presetSubtype="0" fill="hold" nodeType="withEffect">
                  <p:stCondLst>
                    <p:cond delay="7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2" presetClass="entr" presetSubtype="2" decel="100000" fill="hold" nodeType="afterEffect">
                  <p:stCondLst>
                    <p:cond delay="500"/>
                  </p:stCondLst>
                  <p:iterate type="wd">
                    <p:tmPct val="10000"/>
                  </p:iterate>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76" name="フリーフォーム 75"/>
          <p:cNvSpPr/>
          <p:nvPr userDrawn="1"/>
        </p:nvSpPr>
        <p:spPr>
          <a:xfrm>
            <a:off x="0" y="1752600"/>
            <a:ext cx="12235395" cy="1972733"/>
          </a:xfrm>
          <a:custGeom>
            <a:avLst/>
            <a:gdLst>
              <a:gd name="connsiteX0" fmla="*/ 0 w 18351500"/>
              <a:gd name="connsiteY0" fmla="*/ 2959100 h 2959100"/>
              <a:gd name="connsiteX1" fmla="*/ 3606800 w 18351500"/>
              <a:gd name="connsiteY1" fmla="*/ 2959100 h 2959100"/>
              <a:gd name="connsiteX2" fmla="*/ 3606800 w 18351500"/>
              <a:gd name="connsiteY2" fmla="*/ 0 h 2959100"/>
              <a:gd name="connsiteX3" fmla="*/ 7289800 w 18351500"/>
              <a:gd name="connsiteY3" fmla="*/ 0 h 2959100"/>
              <a:gd name="connsiteX4" fmla="*/ 7289800 w 18351500"/>
              <a:gd name="connsiteY4" fmla="*/ 2159000 h 2959100"/>
              <a:gd name="connsiteX5" fmla="*/ 10998200 w 18351500"/>
              <a:gd name="connsiteY5" fmla="*/ 2159000 h 2959100"/>
              <a:gd name="connsiteX6" fmla="*/ 10998200 w 18351500"/>
              <a:gd name="connsiteY6" fmla="*/ 850900 h 2959100"/>
              <a:gd name="connsiteX7" fmla="*/ 14668500 w 18351500"/>
              <a:gd name="connsiteY7" fmla="*/ 850900 h 2959100"/>
              <a:gd name="connsiteX8" fmla="*/ 14668500 w 18351500"/>
              <a:gd name="connsiteY8" fmla="*/ 2806700 h 2959100"/>
              <a:gd name="connsiteX9" fmla="*/ 18351500 w 18351500"/>
              <a:gd name="connsiteY9" fmla="*/ 2806700 h 295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51500" h="2959100">
                <a:moveTo>
                  <a:pt x="0" y="2959100"/>
                </a:moveTo>
                <a:lnTo>
                  <a:pt x="3606800" y="2959100"/>
                </a:lnTo>
                <a:lnTo>
                  <a:pt x="3606800" y="0"/>
                </a:lnTo>
                <a:lnTo>
                  <a:pt x="7289800" y="0"/>
                </a:lnTo>
                <a:lnTo>
                  <a:pt x="7289800" y="2159000"/>
                </a:lnTo>
                <a:lnTo>
                  <a:pt x="10998200" y="2159000"/>
                </a:lnTo>
                <a:lnTo>
                  <a:pt x="10998200" y="850900"/>
                </a:lnTo>
                <a:lnTo>
                  <a:pt x="14668500" y="850900"/>
                </a:lnTo>
                <a:lnTo>
                  <a:pt x="14668500" y="2806700"/>
                </a:lnTo>
                <a:lnTo>
                  <a:pt x="18351500" y="2806700"/>
                </a:lnTo>
              </a:path>
            </a:pathLst>
          </a:custGeom>
          <a:noFill/>
          <a:ln w="76200" cmpd="sng">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32" name="グループ化 31"/>
          <p:cNvGrpSpPr/>
          <p:nvPr userDrawn="1"/>
        </p:nvGrpSpPr>
        <p:grpSpPr>
          <a:xfrm>
            <a:off x="583375" y="3971043"/>
            <a:ext cx="2280451" cy="1145300"/>
            <a:chOff x="187211" y="5765810"/>
            <a:chExt cx="3420380" cy="1717950"/>
          </a:xfrm>
        </p:grpSpPr>
        <p:sp>
          <p:nvSpPr>
            <p:cNvPr id="30" name="正方形/長方形 29"/>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31" name="二等辺三角形 30"/>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67" name="円/楕円 66"/>
          <p:cNvSpPr/>
          <p:nvPr userDrawn="1"/>
        </p:nvSpPr>
        <p:spPr>
          <a:xfrm>
            <a:off x="197276" y="3828022"/>
            <a:ext cx="618648" cy="618594"/>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図プレースホルダー 33"/>
          <p:cNvSpPr>
            <a:spLocks noGrp="1"/>
          </p:cNvSpPr>
          <p:nvPr>
            <p:ph type="pic" sz="quarter" idx="25" hasCustomPrompt="1"/>
          </p:nvPr>
        </p:nvSpPr>
        <p:spPr>
          <a:xfrm>
            <a:off x="346111" y="3987977"/>
            <a:ext cx="297553" cy="297527"/>
          </a:xfrm>
        </p:spPr>
        <p:txBody>
          <a:bodyPr>
            <a:normAutofit/>
          </a:bodyPr>
          <a:lstStyle>
            <a:lvl1pPr>
              <a:defRPr sz="667"/>
            </a:lvl1pPr>
          </a:lstStyle>
          <a:p>
            <a:r>
              <a:rPr kumimoji="1" lang="en-US" altLang="ja-JP" smtClean="0"/>
              <a:t>ICON</a:t>
            </a:r>
            <a:endParaRPr kumimoji="1" lang="ja-JP" altLang="en-US"/>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22" name="テキスト プレースホルダー 11"/>
          <p:cNvSpPr>
            <a:spLocks noGrp="1"/>
          </p:cNvSpPr>
          <p:nvPr>
            <p:ph type="body" sz="quarter" idx="15" hasCustomPrompt="1"/>
          </p:nvPr>
        </p:nvSpPr>
        <p:spPr>
          <a:xfrm>
            <a:off x="28943" y="3025316"/>
            <a:ext cx="2359229" cy="660074"/>
          </a:xfrm>
        </p:spPr>
        <p:txBody>
          <a:bodyPr anchor="b">
            <a:noAutofit/>
          </a:bodyPr>
          <a:lstStyle>
            <a:lvl1pPr algn="r">
              <a:lnSpc>
                <a:spcPct val="100000"/>
              </a:lnSpc>
              <a:spcBef>
                <a:spcPts val="0"/>
              </a:spcBef>
              <a:defRPr sz="3200" spc="200" baseline="0">
                <a:solidFill>
                  <a:schemeClr val="tx1"/>
                </a:solidFill>
                <a:latin typeface="+mj-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20" hasCustomPrompt="1"/>
          </p:nvPr>
        </p:nvSpPr>
        <p:spPr>
          <a:xfrm>
            <a:off x="815923" y="4186122"/>
            <a:ext cx="1897873" cy="920274"/>
          </a:xfrm>
        </p:spPr>
        <p:txBody>
          <a:bodyPr anchor="ctr">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sp>
        <p:nvSpPr>
          <p:cNvPr id="24" name="テキスト プレースホルダー 11"/>
          <p:cNvSpPr>
            <a:spLocks noGrp="1"/>
          </p:cNvSpPr>
          <p:nvPr>
            <p:ph type="body" sz="quarter" idx="21" hasCustomPrompt="1"/>
          </p:nvPr>
        </p:nvSpPr>
        <p:spPr>
          <a:xfrm>
            <a:off x="2500670" y="1795180"/>
            <a:ext cx="2359229" cy="660074"/>
          </a:xfrm>
        </p:spPr>
        <p:txBody>
          <a:bodyPr anchor="t">
            <a:noAutofit/>
          </a:bodyPr>
          <a:lstStyle>
            <a:lvl1pPr algn="r">
              <a:lnSpc>
                <a:spcPct val="100000"/>
              </a:lnSpc>
              <a:spcBef>
                <a:spcPts val="0"/>
              </a:spcBef>
              <a:defRPr sz="3200" spc="200" baseline="0">
                <a:solidFill>
                  <a:schemeClr val="tx1"/>
                </a:solidFill>
                <a:latin typeface="+mj-lt"/>
              </a:defRPr>
            </a:lvl1pPr>
          </a:lstStyle>
          <a:p>
            <a:pPr lvl="0"/>
            <a:r>
              <a:rPr lang="en-US" altLang="ja-JP" dirty="0" smtClean="0"/>
              <a:t>TEXT HERE</a:t>
            </a:r>
            <a:endParaRPr lang="en-US" dirty="0"/>
          </a:p>
        </p:txBody>
      </p:sp>
      <p:sp>
        <p:nvSpPr>
          <p:cNvPr id="27" name="テキスト プレースホルダー 11"/>
          <p:cNvSpPr>
            <a:spLocks noGrp="1"/>
          </p:cNvSpPr>
          <p:nvPr>
            <p:ph type="body" sz="quarter" idx="22" hasCustomPrompt="1"/>
          </p:nvPr>
        </p:nvSpPr>
        <p:spPr>
          <a:xfrm>
            <a:off x="7380398" y="2362655"/>
            <a:ext cx="2359229" cy="660074"/>
          </a:xfrm>
        </p:spPr>
        <p:txBody>
          <a:bodyPr anchor="t">
            <a:noAutofit/>
          </a:bodyPr>
          <a:lstStyle>
            <a:lvl1pPr algn="r">
              <a:lnSpc>
                <a:spcPct val="100000"/>
              </a:lnSpc>
              <a:spcBef>
                <a:spcPts val="0"/>
              </a:spcBef>
              <a:defRPr sz="3200" spc="200" baseline="0">
                <a:solidFill>
                  <a:schemeClr val="tx1"/>
                </a:solidFill>
                <a:latin typeface="+mj-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23" hasCustomPrompt="1"/>
          </p:nvPr>
        </p:nvSpPr>
        <p:spPr>
          <a:xfrm>
            <a:off x="4939113" y="2487708"/>
            <a:ext cx="2359229" cy="660074"/>
          </a:xfrm>
        </p:spPr>
        <p:txBody>
          <a:bodyPr anchor="b">
            <a:noAutofit/>
          </a:bodyPr>
          <a:lstStyle>
            <a:lvl1pPr algn="r">
              <a:lnSpc>
                <a:spcPct val="100000"/>
              </a:lnSpc>
              <a:spcBef>
                <a:spcPts val="0"/>
              </a:spcBef>
              <a:defRPr sz="3200" spc="200" baseline="0">
                <a:solidFill>
                  <a:schemeClr val="tx1"/>
                </a:solidFill>
                <a:latin typeface="+mj-lt"/>
              </a:defRPr>
            </a:lvl1pPr>
          </a:lstStyle>
          <a:p>
            <a:pPr lvl="0"/>
            <a:r>
              <a:rPr lang="en-US" altLang="ja-JP" dirty="0" smtClean="0"/>
              <a:t>TEXT HERE</a:t>
            </a:r>
            <a:endParaRPr lang="en-US" dirty="0"/>
          </a:p>
        </p:txBody>
      </p:sp>
      <p:sp>
        <p:nvSpPr>
          <p:cNvPr id="29" name="テキスト プレースホルダー 11"/>
          <p:cNvSpPr>
            <a:spLocks noGrp="1"/>
          </p:cNvSpPr>
          <p:nvPr>
            <p:ph type="body" sz="quarter" idx="24" hasCustomPrompt="1"/>
          </p:nvPr>
        </p:nvSpPr>
        <p:spPr>
          <a:xfrm>
            <a:off x="9810879" y="2935306"/>
            <a:ext cx="2359229" cy="660074"/>
          </a:xfrm>
        </p:spPr>
        <p:txBody>
          <a:bodyPr anchor="b">
            <a:noAutofit/>
          </a:bodyPr>
          <a:lstStyle>
            <a:lvl1pPr algn="r">
              <a:lnSpc>
                <a:spcPct val="100000"/>
              </a:lnSpc>
              <a:spcBef>
                <a:spcPts val="0"/>
              </a:spcBef>
              <a:defRPr sz="3200" spc="200" baseline="0">
                <a:solidFill>
                  <a:schemeClr val="tx1"/>
                </a:solidFill>
                <a:latin typeface="+mj-lt"/>
              </a:defRPr>
            </a:lvl1pPr>
          </a:lstStyle>
          <a:p>
            <a:pPr lvl="0"/>
            <a:r>
              <a:rPr lang="en-US" altLang="ja-JP" dirty="0" smtClean="0"/>
              <a:t>TEXT HERE</a:t>
            </a:r>
            <a:endParaRPr lang="en-US" dirty="0"/>
          </a:p>
        </p:txBody>
      </p:sp>
      <p:grpSp>
        <p:nvGrpSpPr>
          <p:cNvPr id="35" name="グループ化 34"/>
          <p:cNvGrpSpPr/>
          <p:nvPr userDrawn="1"/>
        </p:nvGrpSpPr>
        <p:grpSpPr>
          <a:xfrm rot="10800000">
            <a:off x="2506878" y="505037"/>
            <a:ext cx="2280451" cy="1145300"/>
            <a:chOff x="187211" y="5765810"/>
            <a:chExt cx="3420380" cy="1717950"/>
          </a:xfrm>
        </p:grpSpPr>
        <p:sp>
          <p:nvSpPr>
            <p:cNvPr id="36" name="正方形/長方形 35"/>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37" name="二等辺三角形 36"/>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38" name="テキスト プレースホルダー 11"/>
          <p:cNvSpPr>
            <a:spLocks noGrp="1"/>
          </p:cNvSpPr>
          <p:nvPr>
            <p:ph type="body" sz="quarter" idx="26" hasCustomPrompt="1"/>
          </p:nvPr>
        </p:nvSpPr>
        <p:spPr>
          <a:xfrm>
            <a:off x="2798363" y="540095"/>
            <a:ext cx="1838937" cy="920274"/>
          </a:xfrm>
        </p:spPr>
        <p:txBody>
          <a:bodyPr anchor="ctr">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grpSp>
        <p:nvGrpSpPr>
          <p:cNvPr id="40" name="グループ化 39"/>
          <p:cNvGrpSpPr/>
          <p:nvPr userDrawn="1"/>
        </p:nvGrpSpPr>
        <p:grpSpPr>
          <a:xfrm rot="10800000">
            <a:off x="7386255" y="1075100"/>
            <a:ext cx="2280451" cy="1145300"/>
            <a:chOff x="187211" y="5765810"/>
            <a:chExt cx="3420380" cy="1717950"/>
          </a:xfrm>
        </p:grpSpPr>
        <p:sp>
          <p:nvSpPr>
            <p:cNvPr id="41" name="正方形/長方形 40"/>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42" name="二等辺三角形 41"/>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43" name="テキスト プレースホルダー 11"/>
          <p:cNvSpPr>
            <a:spLocks noGrp="1"/>
          </p:cNvSpPr>
          <p:nvPr>
            <p:ph type="body" sz="quarter" idx="28" hasCustomPrompt="1"/>
          </p:nvPr>
        </p:nvSpPr>
        <p:spPr>
          <a:xfrm>
            <a:off x="7695579" y="1110158"/>
            <a:ext cx="1821098" cy="920274"/>
          </a:xfrm>
        </p:spPr>
        <p:txBody>
          <a:bodyPr anchor="ctr">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grpSp>
        <p:nvGrpSpPr>
          <p:cNvPr id="45" name="グループ化 44"/>
          <p:cNvGrpSpPr/>
          <p:nvPr userDrawn="1"/>
        </p:nvGrpSpPr>
        <p:grpSpPr>
          <a:xfrm>
            <a:off x="4955245" y="3467030"/>
            <a:ext cx="2280451" cy="1145300"/>
            <a:chOff x="187211" y="5765810"/>
            <a:chExt cx="3420380" cy="1717950"/>
          </a:xfrm>
        </p:grpSpPr>
        <p:sp>
          <p:nvSpPr>
            <p:cNvPr id="46" name="正方形/長方形 45"/>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47" name="二等辺三角形 46"/>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48" name="テキスト プレースホルダー 11"/>
          <p:cNvSpPr>
            <a:spLocks noGrp="1"/>
          </p:cNvSpPr>
          <p:nvPr>
            <p:ph type="body" sz="quarter" idx="30" hasCustomPrompt="1"/>
          </p:nvPr>
        </p:nvSpPr>
        <p:spPr>
          <a:xfrm>
            <a:off x="5269822" y="3682109"/>
            <a:ext cx="1815846" cy="920274"/>
          </a:xfrm>
        </p:spPr>
        <p:txBody>
          <a:bodyPr anchor="ctr">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grpSp>
        <p:nvGrpSpPr>
          <p:cNvPr id="59" name="グループ化 58"/>
          <p:cNvGrpSpPr/>
          <p:nvPr userDrawn="1"/>
        </p:nvGrpSpPr>
        <p:grpSpPr>
          <a:xfrm>
            <a:off x="9786730" y="3887280"/>
            <a:ext cx="2280451" cy="1145300"/>
            <a:chOff x="187211" y="5765810"/>
            <a:chExt cx="3420380" cy="1717950"/>
          </a:xfrm>
        </p:grpSpPr>
        <p:sp>
          <p:nvSpPr>
            <p:cNvPr id="60" name="正方形/長方形 59"/>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61" name="二等辺三角形 60"/>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62" name="テキスト プレースホルダー 11"/>
          <p:cNvSpPr>
            <a:spLocks noGrp="1"/>
          </p:cNvSpPr>
          <p:nvPr>
            <p:ph type="body" sz="quarter" idx="32" hasCustomPrompt="1"/>
          </p:nvPr>
        </p:nvSpPr>
        <p:spPr>
          <a:xfrm>
            <a:off x="10096054" y="4068492"/>
            <a:ext cx="1821098" cy="920274"/>
          </a:xfrm>
        </p:spPr>
        <p:txBody>
          <a:bodyPr anchor="ctr">
            <a:noAutofit/>
          </a:bodyPr>
          <a:lstStyle>
            <a:lvl1pPr algn="l">
              <a:lnSpc>
                <a:spcPct val="120000"/>
              </a:lnSpc>
              <a:defRPr sz="1067">
                <a:solidFill>
                  <a:schemeClr val="tx1"/>
                </a:solidFill>
                <a:latin typeface="+mn-lt"/>
              </a:defRPr>
            </a:lvl1pPr>
          </a:lstStyle>
          <a:p>
            <a:pPr lvl="0"/>
            <a:r>
              <a:rPr lang="en-US" altLang="ja-JP" dirty="0" smtClean="0"/>
              <a:t>Text Here</a:t>
            </a:r>
            <a:endParaRPr lang="en-US" dirty="0"/>
          </a:p>
        </p:txBody>
      </p:sp>
      <p:sp>
        <p:nvSpPr>
          <p:cNvPr id="64" name="直角三角形 63"/>
          <p:cNvSpPr/>
          <p:nvPr userDrawn="1"/>
        </p:nvSpPr>
        <p:spPr>
          <a:xfrm rot="8100000">
            <a:off x="2272393" y="2691198"/>
            <a:ext cx="270053" cy="270030"/>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5" name="直角三角形 64"/>
          <p:cNvSpPr/>
          <p:nvPr userDrawn="1"/>
        </p:nvSpPr>
        <p:spPr>
          <a:xfrm rot="18900000">
            <a:off x="9651703" y="2733645"/>
            <a:ext cx="270053" cy="270030"/>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8" name="円/楕円 67"/>
          <p:cNvSpPr/>
          <p:nvPr userDrawn="1"/>
        </p:nvSpPr>
        <p:spPr>
          <a:xfrm>
            <a:off x="2197427" y="195739"/>
            <a:ext cx="618648" cy="618594"/>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9" name="図プレースホルダー 33"/>
          <p:cNvSpPr>
            <a:spLocks noGrp="1"/>
          </p:cNvSpPr>
          <p:nvPr>
            <p:ph type="pic" sz="quarter" idx="34" hasCustomPrompt="1"/>
          </p:nvPr>
        </p:nvSpPr>
        <p:spPr>
          <a:xfrm>
            <a:off x="2346262" y="355694"/>
            <a:ext cx="297553" cy="297527"/>
          </a:xfrm>
        </p:spPr>
        <p:txBody>
          <a:bodyPr>
            <a:normAutofit/>
          </a:bodyPr>
          <a:lstStyle>
            <a:lvl1pPr>
              <a:defRPr sz="667"/>
            </a:lvl1pPr>
          </a:lstStyle>
          <a:p>
            <a:r>
              <a:rPr kumimoji="1" lang="en-US" altLang="ja-JP" smtClean="0"/>
              <a:t>ICON</a:t>
            </a:r>
            <a:endParaRPr kumimoji="1" lang="ja-JP" altLang="en-US"/>
          </a:p>
        </p:txBody>
      </p:sp>
      <p:sp>
        <p:nvSpPr>
          <p:cNvPr id="70" name="円/楕円 69"/>
          <p:cNvSpPr/>
          <p:nvPr userDrawn="1"/>
        </p:nvSpPr>
        <p:spPr>
          <a:xfrm>
            <a:off x="4645921" y="3292804"/>
            <a:ext cx="618648" cy="618594"/>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1" name="図プレースホルダー 33"/>
          <p:cNvSpPr>
            <a:spLocks noGrp="1"/>
          </p:cNvSpPr>
          <p:nvPr>
            <p:ph type="pic" sz="quarter" idx="35" hasCustomPrompt="1"/>
          </p:nvPr>
        </p:nvSpPr>
        <p:spPr>
          <a:xfrm>
            <a:off x="4794756" y="3452759"/>
            <a:ext cx="297553" cy="297527"/>
          </a:xfrm>
        </p:spPr>
        <p:txBody>
          <a:bodyPr>
            <a:normAutofit/>
          </a:bodyPr>
          <a:lstStyle>
            <a:lvl1pPr>
              <a:defRPr sz="667"/>
            </a:lvl1pPr>
          </a:lstStyle>
          <a:p>
            <a:r>
              <a:rPr kumimoji="1" lang="en-US" altLang="ja-JP" smtClean="0"/>
              <a:t>ICON</a:t>
            </a:r>
            <a:endParaRPr kumimoji="1" lang="ja-JP" altLang="en-US"/>
          </a:p>
        </p:txBody>
      </p:sp>
      <p:sp>
        <p:nvSpPr>
          <p:cNvPr id="72" name="円/楕円 71"/>
          <p:cNvSpPr/>
          <p:nvPr userDrawn="1"/>
        </p:nvSpPr>
        <p:spPr>
          <a:xfrm>
            <a:off x="7076932" y="763137"/>
            <a:ext cx="618648" cy="618594"/>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3" name="図プレースホルダー 33"/>
          <p:cNvSpPr>
            <a:spLocks noGrp="1"/>
          </p:cNvSpPr>
          <p:nvPr>
            <p:ph type="pic" sz="quarter" idx="36" hasCustomPrompt="1"/>
          </p:nvPr>
        </p:nvSpPr>
        <p:spPr>
          <a:xfrm>
            <a:off x="7225767" y="923092"/>
            <a:ext cx="297553" cy="297527"/>
          </a:xfrm>
        </p:spPr>
        <p:txBody>
          <a:bodyPr>
            <a:normAutofit/>
          </a:bodyPr>
          <a:lstStyle>
            <a:lvl1pPr>
              <a:defRPr sz="667"/>
            </a:lvl1pPr>
          </a:lstStyle>
          <a:p>
            <a:r>
              <a:rPr kumimoji="1" lang="en-US" altLang="ja-JP" smtClean="0"/>
              <a:t>ICON</a:t>
            </a:r>
            <a:endParaRPr kumimoji="1" lang="ja-JP" altLang="en-US"/>
          </a:p>
        </p:txBody>
      </p:sp>
      <p:sp>
        <p:nvSpPr>
          <p:cNvPr id="74" name="円/楕円 73"/>
          <p:cNvSpPr/>
          <p:nvPr userDrawn="1"/>
        </p:nvSpPr>
        <p:spPr>
          <a:xfrm>
            <a:off x="9477407" y="3730507"/>
            <a:ext cx="618648" cy="618594"/>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5" name="図プレースホルダー 33"/>
          <p:cNvSpPr>
            <a:spLocks noGrp="1"/>
          </p:cNvSpPr>
          <p:nvPr>
            <p:ph type="pic" sz="quarter" idx="37" hasCustomPrompt="1"/>
          </p:nvPr>
        </p:nvSpPr>
        <p:spPr>
          <a:xfrm>
            <a:off x="9626242" y="3890462"/>
            <a:ext cx="297553" cy="297527"/>
          </a:xfrm>
        </p:spPr>
        <p:txBody>
          <a:bodyPr>
            <a:normAutofit/>
          </a:bodyPr>
          <a:lstStyle>
            <a:lvl1pPr>
              <a:defRPr sz="667"/>
            </a:lvl1pPr>
          </a:lstStyle>
          <a:p>
            <a:r>
              <a:rPr kumimoji="1" lang="en-US" altLang="ja-JP" smtClean="0"/>
              <a:t>ICON</a:t>
            </a:r>
            <a:endParaRPr kumimoji="1" lang="ja-JP" altLang="en-US"/>
          </a:p>
        </p:txBody>
      </p:sp>
      <p:sp>
        <p:nvSpPr>
          <p:cNvPr id="77" name="テキスト プレースホルダー 11"/>
          <p:cNvSpPr>
            <a:spLocks noGrp="1"/>
          </p:cNvSpPr>
          <p:nvPr>
            <p:ph type="body" sz="quarter" idx="38" hasCustomPrompt="1"/>
          </p:nvPr>
        </p:nvSpPr>
        <p:spPr>
          <a:xfrm>
            <a:off x="3281348" y="4718066"/>
            <a:ext cx="5599871"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cxnSp>
        <p:nvCxnSpPr>
          <p:cNvPr id="78" name="直線コネクタ 77"/>
          <p:cNvCxnSpPr/>
          <p:nvPr userDrawn="1"/>
        </p:nvCxnSpPr>
        <p:spPr>
          <a:xfrm flipH="1" flipV="1">
            <a:off x="2222164" y="5556706"/>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2" name="テキスト プレースホルダー 11"/>
          <p:cNvSpPr>
            <a:spLocks noGrp="1"/>
          </p:cNvSpPr>
          <p:nvPr>
            <p:ph type="body" sz="quarter" idx="39" hasCustomPrompt="1"/>
          </p:nvPr>
        </p:nvSpPr>
        <p:spPr>
          <a:xfrm>
            <a:off x="2222164" y="5621867"/>
            <a:ext cx="7755523" cy="728133"/>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09862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750"/>
                                        <p:tgtEl>
                                          <p:spTgt spid="76"/>
                                        </p:tgtEl>
                                      </p:cBhvr>
                                    </p:animEffect>
                                  </p:childTnLst>
                                </p:cTn>
                              </p:par>
                            </p:childTnLst>
                          </p:cTn>
                        </p:par>
                        <p:par>
                          <p:cTn id="8" fill="hold">
                            <p:stCondLst>
                              <p:cond delay="750"/>
                            </p:stCondLst>
                            <p:childTnLst>
                              <p:par>
                                <p:cTn id="9" presetID="2" presetClass="entr" presetSubtype="1" decel="10000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 presetClass="entr" presetSubtype="4" decel="10000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ppt_x"/>
                                          </p:val>
                                        </p:tav>
                                        <p:tav tm="100000">
                                          <p:val>
                                            <p:strVal val="#ppt_x"/>
                                          </p:val>
                                        </p:tav>
                                      </p:tavLst>
                                    </p:anim>
                                    <p:anim calcmode="lin" valueType="num">
                                      <p:cBhvr additive="base">
                                        <p:cTn id="17" dur="500" fill="hold"/>
                                        <p:tgtEl>
                                          <p:spTgt spid="32"/>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par>
                          <p:cTn id="29" fill="hold">
                            <p:stCondLst>
                              <p:cond delay="2250"/>
                            </p:stCondLst>
                            <p:childTnLst>
                              <p:par>
                                <p:cTn id="30" presetID="10" presetClass="entr" presetSubtype="0" fill="hold" grpId="0" nodeType="after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500"/>
                                        <p:tgtEl>
                                          <p:spTgt spid="64"/>
                                        </p:tgtEl>
                                      </p:cBhvr>
                                    </p:animEffect>
                                  </p:childTnLst>
                                </p:cTn>
                              </p:par>
                            </p:childTnLst>
                          </p:cTn>
                        </p:par>
                        <p:par>
                          <p:cTn id="33" fill="hold">
                            <p:stCondLst>
                              <p:cond delay="2750"/>
                            </p:stCondLst>
                            <p:childTnLst>
                              <p:par>
                                <p:cTn id="34" presetID="2" presetClass="entr" presetSubtype="4" decel="100000"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childTnLst>
                          </p:cTn>
                        </p:par>
                        <p:par>
                          <p:cTn id="38" fill="hold">
                            <p:stCondLst>
                              <p:cond delay="3250"/>
                            </p:stCondLst>
                            <p:childTnLst>
                              <p:par>
                                <p:cTn id="39" presetID="2" presetClass="entr" presetSubtype="1" decel="100000" fill="hold" nodeType="after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500" fill="hold"/>
                                        <p:tgtEl>
                                          <p:spTgt spid="35"/>
                                        </p:tgtEl>
                                        <p:attrNameLst>
                                          <p:attrName>ppt_x</p:attrName>
                                        </p:attrNameLst>
                                      </p:cBhvr>
                                      <p:tavLst>
                                        <p:tav tm="0">
                                          <p:val>
                                            <p:strVal val="#ppt_x"/>
                                          </p:val>
                                        </p:tav>
                                        <p:tav tm="100000">
                                          <p:val>
                                            <p:strVal val="#ppt_x"/>
                                          </p:val>
                                        </p:tav>
                                      </p:tavLst>
                                    </p:anim>
                                    <p:anim calcmode="lin" valueType="num">
                                      <p:cBhvr additive="base">
                                        <p:cTn id="42" dur="500" fill="hold"/>
                                        <p:tgtEl>
                                          <p:spTgt spid="35"/>
                                        </p:tgtEl>
                                        <p:attrNameLst>
                                          <p:attrName>ppt_y</p:attrName>
                                        </p:attrNameLst>
                                      </p:cBhvr>
                                      <p:tavLst>
                                        <p:tav tm="0">
                                          <p:val>
                                            <p:strVal val="0-#ppt_h/2"/>
                                          </p:val>
                                        </p:tav>
                                        <p:tav tm="100000">
                                          <p:val>
                                            <p:strVal val="#ppt_y"/>
                                          </p:val>
                                        </p:tav>
                                      </p:tavLst>
                                    </p:anim>
                                  </p:childTnLst>
                                </p:cTn>
                              </p:par>
                              <p:par>
                                <p:cTn id="43" presetID="2" presetClass="entr" presetSubtype="1" decel="10000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 calcmode="lin" valueType="num">
                                      <p:cBhvr additive="base">
                                        <p:cTn id="45" dur="500" fill="hold"/>
                                        <p:tgtEl>
                                          <p:spTgt spid="38"/>
                                        </p:tgtEl>
                                        <p:attrNameLst>
                                          <p:attrName>ppt_x</p:attrName>
                                        </p:attrNameLst>
                                      </p:cBhvr>
                                      <p:tavLst>
                                        <p:tav tm="0">
                                          <p:val>
                                            <p:strVal val="#ppt_x"/>
                                          </p:val>
                                        </p:tav>
                                        <p:tav tm="100000">
                                          <p:val>
                                            <p:strVal val="#ppt_x"/>
                                          </p:val>
                                        </p:tav>
                                      </p:tavLst>
                                    </p:anim>
                                    <p:anim calcmode="lin" valueType="num">
                                      <p:cBhvr additive="base">
                                        <p:cTn id="46" dur="500" fill="hold"/>
                                        <p:tgtEl>
                                          <p:spTgt spid="38"/>
                                        </p:tgtEl>
                                        <p:attrNameLst>
                                          <p:attrName>ppt_y</p:attrName>
                                        </p:attrNameLst>
                                      </p:cBhvr>
                                      <p:tavLst>
                                        <p:tav tm="0">
                                          <p:val>
                                            <p:strVal val="0-#ppt_h/2"/>
                                          </p:val>
                                        </p:tav>
                                        <p:tav tm="100000">
                                          <p:val>
                                            <p:strVal val="#ppt_y"/>
                                          </p:val>
                                        </p:tav>
                                      </p:tavLst>
                                    </p:anim>
                                  </p:childTnLst>
                                </p:cTn>
                              </p:par>
                            </p:childTnLst>
                          </p:cTn>
                        </p:par>
                        <p:par>
                          <p:cTn id="47" fill="hold">
                            <p:stCondLst>
                              <p:cond delay="3750"/>
                            </p:stCondLst>
                            <p:childTnLst>
                              <p:par>
                                <p:cTn id="48" presetID="10" presetClass="entr" presetSubtype="0" fill="hold" grpId="0" nodeType="after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childTnLst>
                          </p:cTn>
                        </p:par>
                        <p:par>
                          <p:cTn id="54" fill="hold">
                            <p:stCondLst>
                              <p:cond delay="4250"/>
                            </p:stCondLst>
                            <p:childTnLst>
                              <p:par>
                                <p:cTn id="55" presetID="2" presetClass="entr" presetSubtype="1" decel="100000" fill="hold" grpId="0" nodeType="after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0-#ppt_h/2"/>
                                          </p:val>
                                        </p:tav>
                                        <p:tav tm="100000">
                                          <p:val>
                                            <p:strVal val="#ppt_y"/>
                                          </p:val>
                                        </p:tav>
                                      </p:tavLst>
                                    </p:anim>
                                  </p:childTnLst>
                                </p:cTn>
                              </p:par>
                            </p:childTnLst>
                          </p:cTn>
                        </p:par>
                        <p:par>
                          <p:cTn id="59" fill="hold">
                            <p:stCondLst>
                              <p:cond delay="4750"/>
                            </p:stCondLst>
                            <p:childTnLst>
                              <p:par>
                                <p:cTn id="60" presetID="2" presetClass="entr" presetSubtype="4" decel="100000" fill="hold" nodeType="afterEffect">
                                  <p:stCondLst>
                                    <p:cond delay="0"/>
                                  </p:stCondLst>
                                  <p:childTnLst>
                                    <p:set>
                                      <p:cBhvr>
                                        <p:cTn id="61" dur="1" fill="hold">
                                          <p:stCondLst>
                                            <p:cond delay="0"/>
                                          </p:stCondLst>
                                        </p:cTn>
                                        <p:tgtEl>
                                          <p:spTgt spid="45"/>
                                        </p:tgtEl>
                                        <p:attrNameLst>
                                          <p:attrName>style.visibility</p:attrName>
                                        </p:attrNameLst>
                                      </p:cBhvr>
                                      <p:to>
                                        <p:strVal val="visible"/>
                                      </p:to>
                                    </p:set>
                                    <p:anim calcmode="lin" valueType="num">
                                      <p:cBhvr additive="base">
                                        <p:cTn id="62" dur="500" fill="hold"/>
                                        <p:tgtEl>
                                          <p:spTgt spid="45"/>
                                        </p:tgtEl>
                                        <p:attrNameLst>
                                          <p:attrName>ppt_x</p:attrName>
                                        </p:attrNameLst>
                                      </p:cBhvr>
                                      <p:tavLst>
                                        <p:tav tm="0">
                                          <p:val>
                                            <p:strVal val="#ppt_x"/>
                                          </p:val>
                                        </p:tav>
                                        <p:tav tm="100000">
                                          <p:val>
                                            <p:strVal val="#ppt_x"/>
                                          </p:val>
                                        </p:tav>
                                      </p:tavLst>
                                    </p:anim>
                                    <p:anim calcmode="lin" valueType="num">
                                      <p:cBhvr additive="base">
                                        <p:cTn id="63" dur="500" fill="hold"/>
                                        <p:tgtEl>
                                          <p:spTgt spid="45"/>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0"/>
                                  </p:stCondLst>
                                  <p:childTnLst>
                                    <p:set>
                                      <p:cBhvr>
                                        <p:cTn id="65" dur="1" fill="hold">
                                          <p:stCondLst>
                                            <p:cond delay="0"/>
                                          </p:stCondLst>
                                        </p:cTn>
                                        <p:tgtEl>
                                          <p:spTgt spid="48"/>
                                        </p:tgtEl>
                                        <p:attrNameLst>
                                          <p:attrName>style.visibility</p:attrName>
                                        </p:attrNameLst>
                                      </p:cBhvr>
                                      <p:to>
                                        <p:strVal val="visible"/>
                                      </p:to>
                                    </p:set>
                                    <p:anim calcmode="lin" valueType="num">
                                      <p:cBhvr additive="base">
                                        <p:cTn id="66" dur="500" fill="hold"/>
                                        <p:tgtEl>
                                          <p:spTgt spid="48"/>
                                        </p:tgtEl>
                                        <p:attrNameLst>
                                          <p:attrName>ppt_x</p:attrName>
                                        </p:attrNameLst>
                                      </p:cBhvr>
                                      <p:tavLst>
                                        <p:tav tm="0">
                                          <p:val>
                                            <p:strVal val="#ppt_x"/>
                                          </p:val>
                                        </p:tav>
                                        <p:tav tm="100000">
                                          <p:val>
                                            <p:strVal val="#ppt_x"/>
                                          </p:val>
                                        </p:tav>
                                      </p:tavLst>
                                    </p:anim>
                                    <p:anim calcmode="lin" valueType="num">
                                      <p:cBhvr additive="base">
                                        <p:cTn id="67" dur="500" fill="hold"/>
                                        <p:tgtEl>
                                          <p:spTgt spid="48"/>
                                        </p:tgtEl>
                                        <p:attrNameLst>
                                          <p:attrName>ppt_y</p:attrName>
                                        </p:attrNameLst>
                                      </p:cBhvr>
                                      <p:tavLst>
                                        <p:tav tm="0">
                                          <p:val>
                                            <p:strVal val="1+#ppt_h/2"/>
                                          </p:val>
                                        </p:tav>
                                        <p:tav tm="100000">
                                          <p:val>
                                            <p:strVal val="#ppt_y"/>
                                          </p:val>
                                        </p:tav>
                                      </p:tavLst>
                                    </p:anim>
                                  </p:childTnLst>
                                </p:cTn>
                              </p:par>
                            </p:childTnLst>
                          </p:cTn>
                        </p:par>
                        <p:par>
                          <p:cTn id="68" fill="hold">
                            <p:stCondLst>
                              <p:cond delay="5250"/>
                            </p:stCondLst>
                            <p:childTnLst>
                              <p:par>
                                <p:cTn id="69" presetID="10" presetClass="entr" presetSubtype="0" fill="hold" grpId="0" nodeType="afterEffect">
                                  <p:stCondLst>
                                    <p:cond delay="0"/>
                                  </p:stCondLst>
                                  <p:childTnLst>
                                    <p:set>
                                      <p:cBhvr>
                                        <p:cTn id="70" dur="1" fill="hold">
                                          <p:stCondLst>
                                            <p:cond delay="0"/>
                                          </p:stCondLst>
                                        </p:cTn>
                                        <p:tgtEl>
                                          <p:spTgt spid="70"/>
                                        </p:tgtEl>
                                        <p:attrNameLst>
                                          <p:attrName>style.visibility</p:attrName>
                                        </p:attrNameLst>
                                      </p:cBhvr>
                                      <p:to>
                                        <p:strVal val="visible"/>
                                      </p:to>
                                    </p:set>
                                    <p:animEffect transition="in" filter="fade">
                                      <p:cBhvr>
                                        <p:cTn id="71" dur="500"/>
                                        <p:tgtEl>
                                          <p:spTgt spid="7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fade">
                                      <p:cBhvr>
                                        <p:cTn id="74" dur="500"/>
                                        <p:tgtEl>
                                          <p:spTgt spid="71"/>
                                        </p:tgtEl>
                                      </p:cBhvr>
                                    </p:animEffect>
                                  </p:childTnLst>
                                </p:cTn>
                              </p:par>
                            </p:childTnLst>
                          </p:cTn>
                        </p:par>
                        <p:par>
                          <p:cTn id="75" fill="hold">
                            <p:stCondLst>
                              <p:cond delay="5750"/>
                            </p:stCondLst>
                            <p:childTnLst>
                              <p:par>
                                <p:cTn id="76" presetID="2" presetClass="entr" presetSubtype="4" decel="10000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500" fill="hold"/>
                                        <p:tgtEl>
                                          <p:spTgt spid="27"/>
                                        </p:tgtEl>
                                        <p:attrNameLst>
                                          <p:attrName>ppt_x</p:attrName>
                                        </p:attrNameLst>
                                      </p:cBhvr>
                                      <p:tavLst>
                                        <p:tav tm="0">
                                          <p:val>
                                            <p:strVal val="#ppt_x"/>
                                          </p:val>
                                        </p:tav>
                                        <p:tav tm="100000">
                                          <p:val>
                                            <p:strVal val="#ppt_x"/>
                                          </p:val>
                                        </p:tav>
                                      </p:tavLst>
                                    </p:anim>
                                    <p:anim calcmode="lin" valueType="num">
                                      <p:cBhvr additive="base">
                                        <p:cTn id="79" dur="500" fill="hold"/>
                                        <p:tgtEl>
                                          <p:spTgt spid="27"/>
                                        </p:tgtEl>
                                        <p:attrNameLst>
                                          <p:attrName>ppt_y</p:attrName>
                                        </p:attrNameLst>
                                      </p:cBhvr>
                                      <p:tavLst>
                                        <p:tav tm="0">
                                          <p:val>
                                            <p:strVal val="1+#ppt_h/2"/>
                                          </p:val>
                                        </p:tav>
                                        <p:tav tm="100000">
                                          <p:val>
                                            <p:strVal val="#ppt_y"/>
                                          </p:val>
                                        </p:tav>
                                      </p:tavLst>
                                    </p:anim>
                                  </p:childTnLst>
                                </p:cTn>
                              </p:par>
                            </p:childTnLst>
                          </p:cTn>
                        </p:par>
                        <p:par>
                          <p:cTn id="80" fill="hold">
                            <p:stCondLst>
                              <p:cond delay="6250"/>
                            </p:stCondLst>
                            <p:childTnLst>
                              <p:par>
                                <p:cTn id="81" presetID="2" presetClass="entr" presetSubtype="1" decel="10000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 calcmode="lin" valueType="num">
                                      <p:cBhvr additive="base">
                                        <p:cTn id="83" dur="500" fill="hold"/>
                                        <p:tgtEl>
                                          <p:spTgt spid="43"/>
                                        </p:tgtEl>
                                        <p:attrNameLst>
                                          <p:attrName>ppt_x</p:attrName>
                                        </p:attrNameLst>
                                      </p:cBhvr>
                                      <p:tavLst>
                                        <p:tav tm="0">
                                          <p:val>
                                            <p:strVal val="#ppt_x"/>
                                          </p:val>
                                        </p:tav>
                                        <p:tav tm="100000">
                                          <p:val>
                                            <p:strVal val="#ppt_x"/>
                                          </p:val>
                                        </p:tav>
                                      </p:tavLst>
                                    </p:anim>
                                    <p:anim calcmode="lin" valueType="num">
                                      <p:cBhvr additive="base">
                                        <p:cTn id="84" dur="500" fill="hold"/>
                                        <p:tgtEl>
                                          <p:spTgt spid="43"/>
                                        </p:tgtEl>
                                        <p:attrNameLst>
                                          <p:attrName>ppt_y</p:attrName>
                                        </p:attrNameLst>
                                      </p:cBhvr>
                                      <p:tavLst>
                                        <p:tav tm="0">
                                          <p:val>
                                            <p:strVal val="0-#ppt_h/2"/>
                                          </p:val>
                                        </p:tav>
                                        <p:tav tm="100000">
                                          <p:val>
                                            <p:strVal val="#ppt_y"/>
                                          </p:val>
                                        </p:tav>
                                      </p:tavLst>
                                    </p:anim>
                                  </p:childTnLst>
                                </p:cTn>
                              </p:par>
                              <p:par>
                                <p:cTn id="85" presetID="2" presetClass="entr" presetSubtype="1" decel="100000" fill="hold" nodeType="withEffect">
                                  <p:stCondLst>
                                    <p:cond delay="0"/>
                                  </p:stCondLst>
                                  <p:childTnLst>
                                    <p:set>
                                      <p:cBhvr>
                                        <p:cTn id="86" dur="1" fill="hold">
                                          <p:stCondLst>
                                            <p:cond delay="0"/>
                                          </p:stCondLst>
                                        </p:cTn>
                                        <p:tgtEl>
                                          <p:spTgt spid="40"/>
                                        </p:tgtEl>
                                        <p:attrNameLst>
                                          <p:attrName>style.visibility</p:attrName>
                                        </p:attrNameLst>
                                      </p:cBhvr>
                                      <p:to>
                                        <p:strVal val="visible"/>
                                      </p:to>
                                    </p:set>
                                    <p:anim calcmode="lin" valueType="num">
                                      <p:cBhvr additive="base">
                                        <p:cTn id="87" dur="500" fill="hold"/>
                                        <p:tgtEl>
                                          <p:spTgt spid="40"/>
                                        </p:tgtEl>
                                        <p:attrNameLst>
                                          <p:attrName>ppt_x</p:attrName>
                                        </p:attrNameLst>
                                      </p:cBhvr>
                                      <p:tavLst>
                                        <p:tav tm="0">
                                          <p:val>
                                            <p:strVal val="#ppt_x"/>
                                          </p:val>
                                        </p:tav>
                                        <p:tav tm="100000">
                                          <p:val>
                                            <p:strVal val="#ppt_x"/>
                                          </p:val>
                                        </p:tav>
                                      </p:tavLst>
                                    </p:anim>
                                    <p:anim calcmode="lin" valueType="num">
                                      <p:cBhvr additive="base">
                                        <p:cTn id="88" dur="500" fill="hold"/>
                                        <p:tgtEl>
                                          <p:spTgt spid="40"/>
                                        </p:tgtEl>
                                        <p:attrNameLst>
                                          <p:attrName>ppt_y</p:attrName>
                                        </p:attrNameLst>
                                      </p:cBhvr>
                                      <p:tavLst>
                                        <p:tav tm="0">
                                          <p:val>
                                            <p:strVal val="0-#ppt_h/2"/>
                                          </p:val>
                                        </p:tav>
                                        <p:tav tm="100000">
                                          <p:val>
                                            <p:strVal val="#ppt_y"/>
                                          </p:val>
                                        </p:tav>
                                      </p:tavLst>
                                    </p:anim>
                                  </p:childTnLst>
                                </p:cTn>
                              </p:par>
                            </p:childTnLst>
                          </p:cTn>
                        </p:par>
                        <p:par>
                          <p:cTn id="89" fill="hold">
                            <p:stCondLst>
                              <p:cond delay="6750"/>
                            </p:stCondLst>
                            <p:childTnLst>
                              <p:par>
                                <p:cTn id="90" presetID="10" presetClass="entr" presetSubtype="0" fill="hold" grpId="0" nodeType="afterEffect">
                                  <p:stCondLst>
                                    <p:cond delay="0"/>
                                  </p:stCondLst>
                                  <p:childTnLst>
                                    <p:set>
                                      <p:cBhvr>
                                        <p:cTn id="91" dur="1" fill="hold">
                                          <p:stCondLst>
                                            <p:cond delay="0"/>
                                          </p:stCondLst>
                                        </p:cTn>
                                        <p:tgtEl>
                                          <p:spTgt spid="72"/>
                                        </p:tgtEl>
                                        <p:attrNameLst>
                                          <p:attrName>style.visibility</p:attrName>
                                        </p:attrNameLst>
                                      </p:cBhvr>
                                      <p:to>
                                        <p:strVal val="visible"/>
                                      </p:to>
                                    </p:set>
                                    <p:animEffect transition="in" filter="fade">
                                      <p:cBhvr>
                                        <p:cTn id="92" dur="500"/>
                                        <p:tgtEl>
                                          <p:spTgt spid="7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73"/>
                                        </p:tgtEl>
                                        <p:attrNameLst>
                                          <p:attrName>style.visibility</p:attrName>
                                        </p:attrNameLst>
                                      </p:cBhvr>
                                      <p:to>
                                        <p:strVal val="visible"/>
                                      </p:to>
                                    </p:set>
                                    <p:animEffect transition="in" filter="fade">
                                      <p:cBhvr>
                                        <p:cTn id="95" dur="500"/>
                                        <p:tgtEl>
                                          <p:spTgt spid="73"/>
                                        </p:tgtEl>
                                      </p:cBhvr>
                                    </p:animEffect>
                                  </p:childTnLst>
                                </p:cTn>
                              </p:par>
                            </p:childTnLst>
                          </p:cTn>
                        </p:par>
                        <p:par>
                          <p:cTn id="96" fill="hold">
                            <p:stCondLst>
                              <p:cond delay="7250"/>
                            </p:stCondLst>
                            <p:childTnLst>
                              <p:par>
                                <p:cTn id="97" presetID="10" presetClass="entr" presetSubtype="0" fill="hold" grpId="0" nodeType="afterEffect">
                                  <p:stCondLst>
                                    <p:cond delay="0"/>
                                  </p:stCondLst>
                                  <p:childTnLst>
                                    <p:set>
                                      <p:cBhvr>
                                        <p:cTn id="98" dur="1" fill="hold">
                                          <p:stCondLst>
                                            <p:cond delay="0"/>
                                          </p:stCondLst>
                                        </p:cTn>
                                        <p:tgtEl>
                                          <p:spTgt spid="65"/>
                                        </p:tgtEl>
                                        <p:attrNameLst>
                                          <p:attrName>style.visibility</p:attrName>
                                        </p:attrNameLst>
                                      </p:cBhvr>
                                      <p:to>
                                        <p:strVal val="visible"/>
                                      </p:to>
                                    </p:set>
                                    <p:animEffect transition="in" filter="fade">
                                      <p:cBhvr>
                                        <p:cTn id="99" dur="500"/>
                                        <p:tgtEl>
                                          <p:spTgt spid="65"/>
                                        </p:tgtEl>
                                      </p:cBhvr>
                                    </p:animEffect>
                                  </p:childTnLst>
                                </p:cTn>
                              </p:par>
                            </p:childTnLst>
                          </p:cTn>
                        </p:par>
                        <p:par>
                          <p:cTn id="100" fill="hold">
                            <p:stCondLst>
                              <p:cond delay="7750"/>
                            </p:stCondLst>
                            <p:childTnLst>
                              <p:par>
                                <p:cTn id="101" presetID="2" presetClass="entr" presetSubtype="1" decel="100000" fill="hold" grpId="0" nodeType="afterEffect">
                                  <p:stCondLst>
                                    <p:cond delay="0"/>
                                  </p:stCondLst>
                                  <p:childTnLst>
                                    <p:set>
                                      <p:cBhvr>
                                        <p:cTn id="102" dur="1" fill="hold">
                                          <p:stCondLst>
                                            <p:cond delay="0"/>
                                          </p:stCondLst>
                                        </p:cTn>
                                        <p:tgtEl>
                                          <p:spTgt spid="29"/>
                                        </p:tgtEl>
                                        <p:attrNameLst>
                                          <p:attrName>style.visibility</p:attrName>
                                        </p:attrNameLst>
                                      </p:cBhvr>
                                      <p:to>
                                        <p:strVal val="visible"/>
                                      </p:to>
                                    </p:set>
                                    <p:anim calcmode="lin" valueType="num">
                                      <p:cBhvr additive="base">
                                        <p:cTn id="103" dur="500" fill="hold"/>
                                        <p:tgtEl>
                                          <p:spTgt spid="29"/>
                                        </p:tgtEl>
                                        <p:attrNameLst>
                                          <p:attrName>ppt_x</p:attrName>
                                        </p:attrNameLst>
                                      </p:cBhvr>
                                      <p:tavLst>
                                        <p:tav tm="0">
                                          <p:val>
                                            <p:strVal val="#ppt_x"/>
                                          </p:val>
                                        </p:tav>
                                        <p:tav tm="100000">
                                          <p:val>
                                            <p:strVal val="#ppt_x"/>
                                          </p:val>
                                        </p:tav>
                                      </p:tavLst>
                                    </p:anim>
                                    <p:anim calcmode="lin" valueType="num">
                                      <p:cBhvr additive="base">
                                        <p:cTn id="104" dur="500" fill="hold"/>
                                        <p:tgtEl>
                                          <p:spTgt spid="29"/>
                                        </p:tgtEl>
                                        <p:attrNameLst>
                                          <p:attrName>ppt_y</p:attrName>
                                        </p:attrNameLst>
                                      </p:cBhvr>
                                      <p:tavLst>
                                        <p:tav tm="0">
                                          <p:val>
                                            <p:strVal val="0-#ppt_h/2"/>
                                          </p:val>
                                        </p:tav>
                                        <p:tav tm="100000">
                                          <p:val>
                                            <p:strVal val="#ppt_y"/>
                                          </p:val>
                                        </p:tav>
                                      </p:tavLst>
                                    </p:anim>
                                  </p:childTnLst>
                                </p:cTn>
                              </p:par>
                            </p:childTnLst>
                          </p:cTn>
                        </p:par>
                        <p:par>
                          <p:cTn id="105" fill="hold">
                            <p:stCondLst>
                              <p:cond delay="8250"/>
                            </p:stCondLst>
                            <p:childTnLst>
                              <p:par>
                                <p:cTn id="106" presetID="2" presetClass="entr" presetSubtype="4" decel="100000" fill="hold" nodeType="afterEffect">
                                  <p:stCondLst>
                                    <p:cond delay="0"/>
                                  </p:stCondLst>
                                  <p:childTnLst>
                                    <p:set>
                                      <p:cBhvr>
                                        <p:cTn id="107" dur="1" fill="hold">
                                          <p:stCondLst>
                                            <p:cond delay="0"/>
                                          </p:stCondLst>
                                        </p:cTn>
                                        <p:tgtEl>
                                          <p:spTgt spid="59"/>
                                        </p:tgtEl>
                                        <p:attrNameLst>
                                          <p:attrName>style.visibility</p:attrName>
                                        </p:attrNameLst>
                                      </p:cBhvr>
                                      <p:to>
                                        <p:strVal val="visible"/>
                                      </p:to>
                                    </p:set>
                                    <p:anim calcmode="lin" valueType="num">
                                      <p:cBhvr additive="base">
                                        <p:cTn id="108" dur="500" fill="hold"/>
                                        <p:tgtEl>
                                          <p:spTgt spid="59"/>
                                        </p:tgtEl>
                                        <p:attrNameLst>
                                          <p:attrName>ppt_x</p:attrName>
                                        </p:attrNameLst>
                                      </p:cBhvr>
                                      <p:tavLst>
                                        <p:tav tm="0">
                                          <p:val>
                                            <p:strVal val="#ppt_x"/>
                                          </p:val>
                                        </p:tav>
                                        <p:tav tm="100000">
                                          <p:val>
                                            <p:strVal val="#ppt_x"/>
                                          </p:val>
                                        </p:tav>
                                      </p:tavLst>
                                    </p:anim>
                                    <p:anim calcmode="lin" valueType="num">
                                      <p:cBhvr additive="base">
                                        <p:cTn id="109" dur="500" fill="hold"/>
                                        <p:tgtEl>
                                          <p:spTgt spid="59"/>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62"/>
                                        </p:tgtEl>
                                        <p:attrNameLst>
                                          <p:attrName>style.visibility</p:attrName>
                                        </p:attrNameLst>
                                      </p:cBhvr>
                                      <p:to>
                                        <p:strVal val="visible"/>
                                      </p:to>
                                    </p:set>
                                    <p:anim calcmode="lin" valueType="num">
                                      <p:cBhvr additive="base">
                                        <p:cTn id="112" dur="500" fill="hold"/>
                                        <p:tgtEl>
                                          <p:spTgt spid="62"/>
                                        </p:tgtEl>
                                        <p:attrNameLst>
                                          <p:attrName>ppt_x</p:attrName>
                                        </p:attrNameLst>
                                      </p:cBhvr>
                                      <p:tavLst>
                                        <p:tav tm="0">
                                          <p:val>
                                            <p:strVal val="#ppt_x"/>
                                          </p:val>
                                        </p:tav>
                                        <p:tav tm="100000">
                                          <p:val>
                                            <p:strVal val="#ppt_x"/>
                                          </p:val>
                                        </p:tav>
                                      </p:tavLst>
                                    </p:anim>
                                    <p:anim calcmode="lin" valueType="num">
                                      <p:cBhvr additive="base">
                                        <p:cTn id="113" dur="500" fill="hold"/>
                                        <p:tgtEl>
                                          <p:spTgt spid="62"/>
                                        </p:tgtEl>
                                        <p:attrNameLst>
                                          <p:attrName>ppt_y</p:attrName>
                                        </p:attrNameLst>
                                      </p:cBhvr>
                                      <p:tavLst>
                                        <p:tav tm="0">
                                          <p:val>
                                            <p:strVal val="1+#ppt_h/2"/>
                                          </p:val>
                                        </p:tav>
                                        <p:tav tm="100000">
                                          <p:val>
                                            <p:strVal val="#ppt_y"/>
                                          </p:val>
                                        </p:tav>
                                      </p:tavLst>
                                    </p:anim>
                                  </p:childTnLst>
                                </p:cTn>
                              </p:par>
                            </p:childTnLst>
                          </p:cTn>
                        </p:par>
                        <p:par>
                          <p:cTn id="114" fill="hold">
                            <p:stCondLst>
                              <p:cond delay="8750"/>
                            </p:stCondLst>
                            <p:childTnLst>
                              <p:par>
                                <p:cTn id="115" presetID="10" presetClass="entr" presetSubtype="0" fill="hold" grpId="0" nodeType="afterEffect">
                                  <p:stCondLst>
                                    <p:cond delay="0"/>
                                  </p:stCondLst>
                                  <p:childTnLst>
                                    <p:set>
                                      <p:cBhvr>
                                        <p:cTn id="116" dur="1" fill="hold">
                                          <p:stCondLst>
                                            <p:cond delay="0"/>
                                          </p:stCondLst>
                                        </p:cTn>
                                        <p:tgtEl>
                                          <p:spTgt spid="74"/>
                                        </p:tgtEl>
                                        <p:attrNameLst>
                                          <p:attrName>style.visibility</p:attrName>
                                        </p:attrNameLst>
                                      </p:cBhvr>
                                      <p:to>
                                        <p:strVal val="visible"/>
                                      </p:to>
                                    </p:set>
                                    <p:animEffect transition="in" filter="fade">
                                      <p:cBhvr>
                                        <p:cTn id="117" dur="500"/>
                                        <p:tgtEl>
                                          <p:spTgt spid="7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5"/>
                                        </p:tgtEl>
                                        <p:attrNameLst>
                                          <p:attrName>style.visibility</p:attrName>
                                        </p:attrNameLst>
                                      </p:cBhvr>
                                      <p:to>
                                        <p:strVal val="visible"/>
                                      </p:to>
                                    </p:set>
                                    <p:animEffect transition="in" filter="fade">
                                      <p:cBhvr>
                                        <p:cTn id="120" dur="500"/>
                                        <p:tgtEl>
                                          <p:spTgt spid="75"/>
                                        </p:tgtEl>
                                      </p:cBhvr>
                                    </p:animEffect>
                                  </p:childTnLst>
                                </p:cTn>
                              </p:par>
                            </p:childTnLst>
                          </p:cTn>
                        </p:par>
                        <p:par>
                          <p:cTn id="121" fill="hold">
                            <p:stCondLst>
                              <p:cond delay="9250"/>
                            </p:stCondLst>
                            <p:childTnLst>
                              <p:par>
                                <p:cTn id="122" presetID="2" presetClass="entr" presetSubtype="4" decel="100000" fill="hold" grpId="0" nodeType="afterEffect">
                                  <p:stCondLst>
                                    <p:cond delay="0"/>
                                  </p:stCondLst>
                                  <p:iterate type="wd">
                                    <p:tmPct val="10000"/>
                                  </p:iterate>
                                  <p:childTnLst>
                                    <p:set>
                                      <p:cBhvr>
                                        <p:cTn id="123" dur="1" fill="hold">
                                          <p:stCondLst>
                                            <p:cond delay="0"/>
                                          </p:stCondLst>
                                        </p:cTn>
                                        <p:tgtEl>
                                          <p:spTgt spid="77"/>
                                        </p:tgtEl>
                                        <p:attrNameLst>
                                          <p:attrName>style.visibility</p:attrName>
                                        </p:attrNameLst>
                                      </p:cBhvr>
                                      <p:to>
                                        <p:strVal val="visible"/>
                                      </p:to>
                                    </p:set>
                                    <p:anim calcmode="lin" valueType="num">
                                      <p:cBhvr additive="base">
                                        <p:cTn id="124" dur="500" fill="hold"/>
                                        <p:tgtEl>
                                          <p:spTgt spid="77"/>
                                        </p:tgtEl>
                                        <p:attrNameLst>
                                          <p:attrName>ppt_x</p:attrName>
                                        </p:attrNameLst>
                                      </p:cBhvr>
                                      <p:tavLst>
                                        <p:tav tm="0">
                                          <p:val>
                                            <p:strVal val="#ppt_x"/>
                                          </p:val>
                                        </p:tav>
                                        <p:tav tm="100000">
                                          <p:val>
                                            <p:strVal val="#ppt_x"/>
                                          </p:val>
                                        </p:tav>
                                      </p:tavLst>
                                    </p:anim>
                                    <p:anim calcmode="lin" valueType="num">
                                      <p:cBhvr additive="base">
                                        <p:cTn id="125" dur="500" fill="hold"/>
                                        <p:tgtEl>
                                          <p:spTgt spid="77"/>
                                        </p:tgtEl>
                                        <p:attrNameLst>
                                          <p:attrName>ppt_y</p:attrName>
                                        </p:attrNameLst>
                                      </p:cBhvr>
                                      <p:tavLst>
                                        <p:tav tm="0">
                                          <p:val>
                                            <p:strVal val="1+#ppt_h/2"/>
                                          </p:val>
                                        </p:tav>
                                        <p:tav tm="100000">
                                          <p:val>
                                            <p:strVal val="#ppt_y"/>
                                          </p:val>
                                        </p:tav>
                                      </p:tavLst>
                                    </p:anim>
                                  </p:childTnLst>
                                </p:cTn>
                              </p:par>
                            </p:childTnLst>
                          </p:cTn>
                        </p:par>
                        <p:par>
                          <p:cTn id="126" fill="hold">
                            <p:stCondLst>
                              <p:cond delay="9800"/>
                            </p:stCondLst>
                            <p:childTnLst>
                              <p:par>
                                <p:cTn id="127" presetID="16" presetClass="entr" presetSubtype="37" fill="hold" nodeType="afterEffect">
                                  <p:stCondLst>
                                    <p:cond delay="0"/>
                                  </p:stCondLst>
                                  <p:childTnLst>
                                    <p:set>
                                      <p:cBhvr>
                                        <p:cTn id="128" dur="1" fill="hold">
                                          <p:stCondLst>
                                            <p:cond delay="0"/>
                                          </p:stCondLst>
                                        </p:cTn>
                                        <p:tgtEl>
                                          <p:spTgt spid="78"/>
                                        </p:tgtEl>
                                        <p:attrNameLst>
                                          <p:attrName>style.visibility</p:attrName>
                                        </p:attrNameLst>
                                      </p:cBhvr>
                                      <p:to>
                                        <p:strVal val="visible"/>
                                      </p:to>
                                    </p:set>
                                    <p:animEffect transition="in" filter="barn(outVertical)">
                                      <p:cBhvr>
                                        <p:cTn id="129" dur="500"/>
                                        <p:tgtEl>
                                          <p:spTgt spid="78"/>
                                        </p:tgtEl>
                                      </p:cBhvr>
                                    </p:animEffect>
                                  </p:childTnLst>
                                </p:cTn>
                              </p:par>
                            </p:childTnLst>
                          </p:cTn>
                        </p:par>
                        <p:par>
                          <p:cTn id="130" fill="hold">
                            <p:stCondLst>
                              <p:cond delay="10300"/>
                            </p:stCondLst>
                            <p:childTnLst>
                              <p:par>
                                <p:cTn id="131" presetID="2" presetClass="entr" presetSubtype="4" decel="100000" fill="hold" grpId="0" nodeType="afterEffect">
                                  <p:stCondLst>
                                    <p:cond delay="0"/>
                                  </p:stCondLst>
                                  <p:childTnLst>
                                    <p:set>
                                      <p:cBhvr>
                                        <p:cTn id="132" dur="1" fill="hold">
                                          <p:stCondLst>
                                            <p:cond delay="0"/>
                                          </p:stCondLst>
                                        </p:cTn>
                                        <p:tgtEl>
                                          <p:spTgt spid="82"/>
                                        </p:tgtEl>
                                        <p:attrNameLst>
                                          <p:attrName>style.visibility</p:attrName>
                                        </p:attrNameLst>
                                      </p:cBhvr>
                                      <p:to>
                                        <p:strVal val="visible"/>
                                      </p:to>
                                    </p:set>
                                    <p:anim calcmode="lin" valueType="num">
                                      <p:cBhvr additive="base">
                                        <p:cTn id="133" dur="500" fill="hold"/>
                                        <p:tgtEl>
                                          <p:spTgt spid="82"/>
                                        </p:tgtEl>
                                        <p:attrNameLst>
                                          <p:attrName>ppt_x</p:attrName>
                                        </p:attrNameLst>
                                      </p:cBhvr>
                                      <p:tavLst>
                                        <p:tav tm="0">
                                          <p:val>
                                            <p:strVal val="#ppt_x"/>
                                          </p:val>
                                        </p:tav>
                                        <p:tav tm="100000">
                                          <p:val>
                                            <p:strVal val="#ppt_x"/>
                                          </p:val>
                                        </p:tav>
                                      </p:tavLst>
                                    </p:anim>
                                    <p:anim calcmode="lin" valueType="num">
                                      <p:cBhvr additive="base">
                                        <p:cTn id="134"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67" grpId="0" animBg="1"/>
      <p:bldP spid="34" grpId="0"/>
      <p:bldP spid="22" grpId="0">
        <p:tmplLst>
          <p:tmpl>
            <p:tnLst>
              <p:par>
                <p:cTn presetID="2" presetClass="entr" presetSubtype="1"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p:tmplLst>
          <p:tmpl>
            <p:tnLst>
              <p:par>
                <p:cTn presetID="2" presetClass="entr" presetSubtype="4"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p:tmplLst>
          <p:tmpl>
            <p:tnLst>
              <p:par>
                <p:cTn presetID="2" presetClass="entr" presetSubtype="4"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7" grpId="0">
        <p:tmplLst>
          <p:tmpl>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p:tmplLst>
          <p:tmpl>
            <p:tnLst>
              <p:par>
                <p:cTn presetID="2" presetClass="entr" presetSubtype="1"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p:tmplLst>
          <p:tmpl>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8" grpId="0">
        <p:tmplLst>
          <p:tmpl>
            <p:tnLst>
              <p:par>
                <p:cTn presetID="2" presetClass="entr" presetSubtype="1"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0-#ppt_h/2"/>
                          </p:val>
                        </p:tav>
                        <p:tav tm="100000">
                          <p:val>
                            <p:strVal val="#ppt_y"/>
                          </p:val>
                        </p:tav>
                      </p:tavLst>
                    </p:anim>
                  </p:childTnLst>
                </p:cTn>
              </p:par>
            </p:tnLst>
          </p:tmpl>
        </p:tmplLst>
      </p:bldP>
      <p:bldP spid="43" grpId="0">
        <p:tmplLst>
          <p:tmpl>
            <p:tnLst>
              <p:par>
                <p:cTn presetID="2" presetClass="entr" presetSubtype="1"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0-#ppt_h/2"/>
                          </p:val>
                        </p:tav>
                        <p:tav tm="100000">
                          <p:val>
                            <p:strVal val="#ppt_y"/>
                          </p:val>
                        </p:tav>
                      </p:tavLst>
                    </p:anim>
                  </p:childTnLst>
                </p:cTn>
              </p:par>
            </p:tnLst>
          </p:tmpl>
        </p:tmplLst>
      </p:bldP>
      <p:bldP spid="48" grpId="0">
        <p:tmplLst>
          <p:tmpl>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62" grpId="0">
        <p:tmplLst>
          <p:tmpl>
            <p:tnLst>
              <p:par>
                <p:cTn presetID="2" presetClass="entr" presetSubtype="4"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64" grpId="0" animBg="1"/>
      <p:bldP spid="65" grpId="0" animBg="1"/>
      <p:bldP spid="68" grpId="0" animBg="1"/>
      <p:bldP spid="69" grpId="0"/>
      <p:bldP spid="70" grpId="0" animBg="1"/>
      <p:bldP spid="71" grpId="0"/>
      <p:bldP spid="72" grpId="0" animBg="1"/>
      <p:bldP spid="73" grpId="0"/>
      <p:bldP spid="74" grpId="0" animBg="1"/>
      <p:bldP spid="75" grpId="0"/>
      <p:bldP spid="77"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82" grpId="0">
        <p:tmplLst>
          <p:tmpl>
            <p:tnLst>
              <p:par>
                <p:cTn presetID="2" presetClass="entr" presetSubtype="4" decel="10000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ppt_x"/>
                          </p:val>
                        </p:tav>
                        <p:tav tm="100000">
                          <p:val>
                            <p:strVal val="#ppt_x"/>
                          </p:val>
                        </p:tav>
                      </p:tavLst>
                    </p:anim>
                    <p:anim calcmode="lin" valueType="num">
                      <p:cBhvr additive="base">
                        <p:cTn dur="500" fill="hold"/>
                        <p:tgtEl>
                          <p:spTgt spid="82"/>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6 Points and Texts">
    <p:spTree>
      <p:nvGrpSpPr>
        <p:cNvPr id="1" name=""/>
        <p:cNvGrpSpPr/>
        <p:nvPr/>
      </p:nvGrpSpPr>
      <p:grpSpPr>
        <a:xfrm>
          <a:off x="0" y="0"/>
          <a:ext cx="0" cy="0"/>
          <a:chOff x="0" y="0"/>
          <a:chExt cx="0" cy="0"/>
        </a:xfrm>
      </p:grpSpPr>
      <p:cxnSp>
        <p:nvCxnSpPr>
          <p:cNvPr id="36" name="直線コネクタ 35"/>
          <p:cNvCxnSpPr/>
          <p:nvPr userDrawn="1"/>
        </p:nvCxnSpPr>
        <p:spPr>
          <a:xfrm flipH="1">
            <a:off x="-529" y="271939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4" name="六角形 13"/>
          <p:cNvSpPr/>
          <p:nvPr userDrawn="1"/>
        </p:nvSpPr>
        <p:spPr>
          <a:xfrm rot="5400000">
            <a:off x="1334288" y="1646518"/>
            <a:ext cx="4270708" cy="3681964"/>
          </a:xfrm>
          <a:prstGeom prst="hexagon">
            <a:avLst>
              <a:gd name="adj" fmla="val 28637"/>
              <a:gd name="vf" fmla="val 1154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涙形 4"/>
          <p:cNvSpPr/>
          <p:nvPr userDrawn="1"/>
        </p:nvSpPr>
        <p:spPr>
          <a:xfrm rot="8100000">
            <a:off x="2551057" y="535524"/>
            <a:ext cx="1809334" cy="1809177"/>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涙形 5"/>
          <p:cNvSpPr/>
          <p:nvPr userDrawn="1"/>
        </p:nvSpPr>
        <p:spPr>
          <a:xfrm rot="4500000">
            <a:off x="859453" y="1488983"/>
            <a:ext cx="1809177" cy="1809334"/>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涙形 6"/>
          <p:cNvSpPr/>
          <p:nvPr userDrawn="1"/>
        </p:nvSpPr>
        <p:spPr>
          <a:xfrm rot="900000">
            <a:off x="859374" y="3410630"/>
            <a:ext cx="1809334" cy="1809177"/>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涙形 7"/>
          <p:cNvSpPr/>
          <p:nvPr userDrawn="1"/>
        </p:nvSpPr>
        <p:spPr>
          <a:xfrm rot="18900000">
            <a:off x="2564976" y="4350127"/>
            <a:ext cx="1809334" cy="1809177"/>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涙形 8"/>
          <p:cNvSpPr/>
          <p:nvPr userDrawn="1"/>
        </p:nvSpPr>
        <p:spPr>
          <a:xfrm rot="15300000">
            <a:off x="4256737" y="3396511"/>
            <a:ext cx="1809177" cy="1809334"/>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涙形 9"/>
          <p:cNvSpPr/>
          <p:nvPr userDrawn="1"/>
        </p:nvSpPr>
        <p:spPr>
          <a:xfrm rot="11700000">
            <a:off x="4256659" y="1475021"/>
            <a:ext cx="1809334" cy="1809177"/>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5" name="テキスト プレースホルダー 11"/>
          <p:cNvSpPr>
            <a:spLocks noGrp="1"/>
          </p:cNvSpPr>
          <p:nvPr userDrawn="1">
            <p:ph type="body" sz="quarter" idx="23" hasCustomPrompt="1"/>
          </p:nvPr>
        </p:nvSpPr>
        <p:spPr>
          <a:xfrm>
            <a:off x="2615310" y="1088741"/>
            <a:ext cx="1650327" cy="390043"/>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16" name="図プレースホルダー 7"/>
          <p:cNvSpPr>
            <a:spLocks noGrp="1"/>
          </p:cNvSpPr>
          <p:nvPr userDrawn="1">
            <p:ph type="pic" sz="quarter" idx="18" hasCustomPrompt="1"/>
          </p:nvPr>
        </p:nvSpPr>
        <p:spPr>
          <a:xfrm>
            <a:off x="3201545" y="624808"/>
            <a:ext cx="523985" cy="523939"/>
          </a:xfrm>
        </p:spPr>
        <p:txBody>
          <a:bodyPr>
            <a:normAutofit/>
          </a:bodyPr>
          <a:lstStyle>
            <a:lvl1pPr>
              <a:defRPr sz="1067"/>
            </a:lvl1pPr>
          </a:lstStyle>
          <a:p>
            <a:r>
              <a:rPr kumimoji="1" lang="en-US" altLang="ja-JP" smtClean="0"/>
              <a:t>ICON</a:t>
            </a:r>
            <a:endParaRPr kumimoji="1" lang="ja-JP" altLang="en-US"/>
          </a:p>
        </p:txBody>
      </p:sp>
      <p:sp>
        <p:nvSpPr>
          <p:cNvPr id="17" name="テキスト プレースホルダー 11"/>
          <p:cNvSpPr>
            <a:spLocks noGrp="1"/>
          </p:cNvSpPr>
          <p:nvPr userDrawn="1">
            <p:ph type="body" sz="quarter" idx="29" hasCustomPrompt="1"/>
          </p:nvPr>
        </p:nvSpPr>
        <p:spPr>
          <a:xfrm>
            <a:off x="2699282" y="1388773"/>
            <a:ext cx="1494251" cy="690077"/>
          </a:xfrm>
        </p:spPr>
        <p:txBody>
          <a:bodyPr anchor="t">
            <a:noAutofit/>
          </a:bodyPr>
          <a:lstStyle>
            <a:lvl1pPr algn="ctr">
              <a:lnSpc>
                <a:spcPct val="120000"/>
              </a:lnSpc>
              <a:defRPr sz="933">
                <a:solidFill>
                  <a:schemeClr val="bg1"/>
                </a:solidFill>
                <a:latin typeface="+mn-lt"/>
              </a:defRPr>
            </a:lvl1pPr>
          </a:lstStyle>
          <a:p>
            <a:pPr lvl="0"/>
            <a:r>
              <a:rPr lang="en-US" altLang="ja-JP" dirty="0" smtClean="0"/>
              <a:t>Text Here</a:t>
            </a:r>
            <a:endParaRPr lang="en-US" dirty="0"/>
          </a:p>
        </p:txBody>
      </p:sp>
      <p:sp>
        <p:nvSpPr>
          <p:cNvPr id="18" name="テキスト プレースホルダー 11"/>
          <p:cNvSpPr>
            <a:spLocks noGrp="1"/>
          </p:cNvSpPr>
          <p:nvPr userDrawn="1">
            <p:ph type="body" sz="quarter" idx="30" hasCustomPrompt="1"/>
          </p:nvPr>
        </p:nvSpPr>
        <p:spPr>
          <a:xfrm>
            <a:off x="4313098" y="2062730"/>
            <a:ext cx="1650327" cy="390043"/>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19" name="図プレースホルダー 7"/>
          <p:cNvSpPr>
            <a:spLocks noGrp="1"/>
          </p:cNvSpPr>
          <p:nvPr userDrawn="1">
            <p:ph type="pic" sz="quarter" idx="31" hasCustomPrompt="1"/>
          </p:nvPr>
        </p:nvSpPr>
        <p:spPr>
          <a:xfrm>
            <a:off x="4899333" y="1598797"/>
            <a:ext cx="523985" cy="523939"/>
          </a:xfrm>
        </p:spPr>
        <p:txBody>
          <a:bodyPr>
            <a:normAutofit/>
          </a:bodyPr>
          <a:lstStyle>
            <a:lvl1pPr>
              <a:defRPr sz="1067"/>
            </a:lvl1pPr>
          </a:lstStyle>
          <a:p>
            <a:r>
              <a:rPr kumimoji="1" lang="en-US" altLang="ja-JP" smtClean="0"/>
              <a:t>ICON</a:t>
            </a:r>
            <a:endParaRPr kumimoji="1" lang="ja-JP" altLang="en-US"/>
          </a:p>
        </p:txBody>
      </p:sp>
      <p:sp>
        <p:nvSpPr>
          <p:cNvPr id="20" name="テキスト プレースホルダー 11"/>
          <p:cNvSpPr>
            <a:spLocks noGrp="1"/>
          </p:cNvSpPr>
          <p:nvPr userDrawn="1">
            <p:ph type="body" sz="quarter" idx="32" hasCustomPrompt="1"/>
          </p:nvPr>
        </p:nvSpPr>
        <p:spPr>
          <a:xfrm>
            <a:off x="4397070" y="2362763"/>
            <a:ext cx="1494251" cy="690077"/>
          </a:xfrm>
        </p:spPr>
        <p:txBody>
          <a:bodyPr anchor="t">
            <a:noAutofit/>
          </a:bodyPr>
          <a:lstStyle>
            <a:lvl1pPr algn="ctr">
              <a:lnSpc>
                <a:spcPct val="120000"/>
              </a:lnSpc>
              <a:defRPr sz="933">
                <a:solidFill>
                  <a:schemeClr val="bg1"/>
                </a:solidFill>
                <a:latin typeface="+mn-lt"/>
              </a:defRPr>
            </a:lvl1pPr>
          </a:lstStyle>
          <a:p>
            <a:pPr lvl="0"/>
            <a:r>
              <a:rPr lang="en-US" altLang="ja-JP" dirty="0" smtClean="0"/>
              <a:t>Text Here</a:t>
            </a:r>
            <a:endParaRPr lang="en-US" dirty="0"/>
          </a:p>
        </p:txBody>
      </p:sp>
      <p:sp>
        <p:nvSpPr>
          <p:cNvPr id="24" name="テキスト プレースホルダー 11"/>
          <p:cNvSpPr>
            <a:spLocks noGrp="1"/>
          </p:cNvSpPr>
          <p:nvPr userDrawn="1">
            <p:ph type="body" sz="quarter" idx="33" hasCustomPrompt="1"/>
          </p:nvPr>
        </p:nvSpPr>
        <p:spPr>
          <a:xfrm>
            <a:off x="915813" y="2032727"/>
            <a:ext cx="1650327" cy="390043"/>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25" name="図プレースホルダー 7"/>
          <p:cNvSpPr>
            <a:spLocks noGrp="1"/>
          </p:cNvSpPr>
          <p:nvPr userDrawn="1">
            <p:ph type="pic" sz="quarter" idx="34" hasCustomPrompt="1"/>
          </p:nvPr>
        </p:nvSpPr>
        <p:spPr>
          <a:xfrm>
            <a:off x="1502048" y="1568794"/>
            <a:ext cx="523985" cy="523939"/>
          </a:xfrm>
        </p:spPr>
        <p:txBody>
          <a:bodyPr>
            <a:normAutofit/>
          </a:bodyPr>
          <a:lstStyle>
            <a:lvl1pPr>
              <a:defRPr sz="1067"/>
            </a:lvl1pPr>
          </a:lstStyle>
          <a:p>
            <a:r>
              <a:rPr kumimoji="1" lang="en-US" altLang="ja-JP" smtClean="0"/>
              <a:t>ICON</a:t>
            </a:r>
            <a:endParaRPr kumimoji="1" lang="ja-JP" altLang="en-US"/>
          </a:p>
        </p:txBody>
      </p:sp>
      <p:sp>
        <p:nvSpPr>
          <p:cNvPr id="26" name="テキスト プレースホルダー 11"/>
          <p:cNvSpPr>
            <a:spLocks noGrp="1"/>
          </p:cNvSpPr>
          <p:nvPr userDrawn="1">
            <p:ph type="body" sz="quarter" idx="35" hasCustomPrompt="1"/>
          </p:nvPr>
        </p:nvSpPr>
        <p:spPr>
          <a:xfrm>
            <a:off x="999785" y="2332760"/>
            <a:ext cx="1494251" cy="690077"/>
          </a:xfrm>
        </p:spPr>
        <p:txBody>
          <a:bodyPr anchor="t">
            <a:noAutofit/>
          </a:bodyPr>
          <a:lstStyle>
            <a:lvl1pPr algn="ctr">
              <a:lnSpc>
                <a:spcPct val="120000"/>
              </a:lnSpc>
              <a:defRPr sz="933">
                <a:solidFill>
                  <a:schemeClr val="bg1"/>
                </a:solidFill>
                <a:latin typeface="+mn-lt"/>
              </a:defRPr>
            </a:lvl1pPr>
          </a:lstStyle>
          <a:p>
            <a:pPr lvl="0"/>
            <a:r>
              <a:rPr lang="en-US" altLang="ja-JP" dirty="0" smtClean="0"/>
              <a:t>Text Here</a:t>
            </a:r>
            <a:endParaRPr lang="en-US" dirty="0"/>
          </a:p>
        </p:txBody>
      </p:sp>
      <p:sp>
        <p:nvSpPr>
          <p:cNvPr id="27" name="テキスト プレースホルダー 11"/>
          <p:cNvSpPr>
            <a:spLocks noGrp="1"/>
          </p:cNvSpPr>
          <p:nvPr userDrawn="1">
            <p:ph type="body" sz="quarter" idx="36" hasCustomPrompt="1"/>
          </p:nvPr>
        </p:nvSpPr>
        <p:spPr>
          <a:xfrm>
            <a:off x="915813" y="3951433"/>
            <a:ext cx="1650327" cy="390043"/>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28" name="図プレースホルダー 7"/>
          <p:cNvSpPr>
            <a:spLocks noGrp="1"/>
          </p:cNvSpPr>
          <p:nvPr userDrawn="1">
            <p:ph type="pic" sz="quarter" idx="37" hasCustomPrompt="1"/>
          </p:nvPr>
        </p:nvSpPr>
        <p:spPr>
          <a:xfrm>
            <a:off x="1502048" y="3487500"/>
            <a:ext cx="523985" cy="523939"/>
          </a:xfrm>
        </p:spPr>
        <p:txBody>
          <a:bodyPr>
            <a:normAutofit/>
          </a:bodyPr>
          <a:lstStyle>
            <a:lvl1pPr>
              <a:defRPr sz="1067"/>
            </a:lvl1pPr>
          </a:lstStyle>
          <a:p>
            <a:r>
              <a:rPr kumimoji="1" lang="en-US" altLang="ja-JP" smtClean="0"/>
              <a:t>ICON</a:t>
            </a:r>
            <a:endParaRPr kumimoji="1" lang="ja-JP" altLang="en-US"/>
          </a:p>
        </p:txBody>
      </p:sp>
      <p:sp>
        <p:nvSpPr>
          <p:cNvPr id="29" name="テキスト プレースホルダー 11"/>
          <p:cNvSpPr>
            <a:spLocks noGrp="1"/>
          </p:cNvSpPr>
          <p:nvPr userDrawn="1">
            <p:ph type="body" sz="quarter" idx="38" hasCustomPrompt="1"/>
          </p:nvPr>
        </p:nvSpPr>
        <p:spPr>
          <a:xfrm>
            <a:off x="999785" y="4251466"/>
            <a:ext cx="1494251" cy="690077"/>
          </a:xfrm>
        </p:spPr>
        <p:txBody>
          <a:bodyPr anchor="t">
            <a:noAutofit/>
          </a:bodyPr>
          <a:lstStyle>
            <a:lvl1pPr algn="ctr">
              <a:lnSpc>
                <a:spcPct val="120000"/>
              </a:lnSpc>
              <a:defRPr sz="933">
                <a:solidFill>
                  <a:schemeClr val="bg1"/>
                </a:solidFill>
                <a:latin typeface="+mn-lt"/>
              </a:defRPr>
            </a:lvl1pPr>
          </a:lstStyle>
          <a:p>
            <a:pPr lvl="0"/>
            <a:r>
              <a:rPr lang="en-US" altLang="ja-JP" dirty="0" smtClean="0"/>
              <a:t>Text Here</a:t>
            </a:r>
            <a:endParaRPr lang="en-US" dirty="0"/>
          </a:p>
        </p:txBody>
      </p:sp>
      <p:sp>
        <p:nvSpPr>
          <p:cNvPr id="30" name="テキスト プレースホルダー 11"/>
          <p:cNvSpPr>
            <a:spLocks noGrp="1"/>
          </p:cNvSpPr>
          <p:nvPr userDrawn="1">
            <p:ph type="body" sz="quarter" idx="39" hasCustomPrompt="1"/>
          </p:nvPr>
        </p:nvSpPr>
        <p:spPr>
          <a:xfrm>
            <a:off x="4313098" y="3939057"/>
            <a:ext cx="1650327" cy="390043"/>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31" name="図プレースホルダー 7"/>
          <p:cNvSpPr>
            <a:spLocks noGrp="1"/>
          </p:cNvSpPr>
          <p:nvPr userDrawn="1">
            <p:ph type="pic" sz="quarter" idx="40" hasCustomPrompt="1"/>
          </p:nvPr>
        </p:nvSpPr>
        <p:spPr>
          <a:xfrm>
            <a:off x="4899333" y="3475125"/>
            <a:ext cx="523985" cy="523939"/>
          </a:xfrm>
        </p:spPr>
        <p:txBody>
          <a:bodyPr>
            <a:normAutofit/>
          </a:bodyPr>
          <a:lstStyle>
            <a:lvl1pPr>
              <a:defRPr sz="1067"/>
            </a:lvl1pPr>
          </a:lstStyle>
          <a:p>
            <a:r>
              <a:rPr kumimoji="1" lang="en-US" altLang="ja-JP" smtClean="0"/>
              <a:t>ICON</a:t>
            </a:r>
            <a:endParaRPr kumimoji="1" lang="ja-JP" altLang="en-US"/>
          </a:p>
        </p:txBody>
      </p:sp>
      <p:sp>
        <p:nvSpPr>
          <p:cNvPr id="32" name="テキスト プレースホルダー 11"/>
          <p:cNvSpPr>
            <a:spLocks noGrp="1"/>
          </p:cNvSpPr>
          <p:nvPr userDrawn="1">
            <p:ph type="body" sz="quarter" idx="41" hasCustomPrompt="1"/>
          </p:nvPr>
        </p:nvSpPr>
        <p:spPr>
          <a:xfrm>
            <a:off x="4397070" y="4239090"/>
            <a:ext cx="1494251" cy="690077"/>
          </a:xfrm>
        </p:spPr>
        <p:txBody>
          <a:bodyPr anchor="t">
            <a:noAutofit/>
          </a:bodyPr>
          <a:lstStyle>
            <a:lvl1pPr algn="ctr">
              <a:lnSpc>
                <a:spcPct val="120000"/>
              </a:lnSpc>
              <a:defRPr sz="933">
                <a:solidFill>
                  <a:schemeClr val="bg1"/>
                </a:solidFill>
                <a:latin typeface="+mn-lt"/>
              </a:defRPr>
            </a:lvl1pPr>
          </a:lstStyle>
          <a:p>
            <a:pPr lvl="0"/>
            <a:r>
              <a:rPr lang="en-US" altLang="ja-JP" dirty="0" smtClean="0"/>
              <a:t>Text Here</a:t>
            </a:r>
            <a:endParaRPr lang="en-US" dirty="0"/>
          </a:p>
        </p:txBody>
      </p:sp>
      <p:sp>
        <p:nvSpPr>
          <p:cNvPr id="33" name="テキスト プレースホルダー 11"/>
          <p:cNvSpPr>
            <a:spLocks noGrp="1"/>
          </p:cNvSpPr>
          <p:nvPr userDrawn="1">
            <p:ph type="body" sz="quarter" idx="42" hasCustomPrompt="1"/>
          </p:nvPr>
        </p:nvSpPr>
        <p:spPr>
          <a:xfrm>
            <a:off x="2615310" y="4883043"/>
            <a:ext cx="1650327" cy="390043"/>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smtClean="0"/>
              <a:t>TEXT HERE</a:t>
            </a:r>
            <a:endParaRPr lang="en-US" dirty="0"/>
          </a:p>
        </p:txBody>
      </p:sp>
      <p:sp>
        <p:nvSpPr>
          <p:cNvPr id="34" name="図プレースホルダー 7"/>
          <p:cNvSpPr>
            <a:spLocks noGrp="1"/>
          </p:cNvSpPr>
          <p:nvPr userDrawn="1">
            <p:ph type="pic" sz="quarter" idx="43" hasCustomPrompt="1"/>
          </p:nvPr>
        </p:nvSpPr>
        <p:spPr>
          <a:xfrm>
            <a:off x="3201545" y="4389107"/>
            <a:ext cx="523985" cy="523939"/>
          </a:xfrm>
        </p:spPr>
        <p:txBody>
          <a:bodyPr>
            <a:normAutofit/>
          </a:bodyPr>
          <a:lstStyle>
            <a:lvl1pPr>
              <a:defRPr sz="1067"/>
            </a:lvl1pPr>
          </a:lstStyle>
          <a:p>
            <a:r>
              <a:rPr kumimoji="1" lang="en-US" altLang="ja-JP" smtClean="0"/>
              <a:t>ICON</a:t>
            </a:r>
            <a:endParaRPr kumimoji="1" lang="ja-JP" altLang="en-US"/>
          </a:p>
        </p:txBody>
      </p:sp>
      <p:sp>
        <p:nvSpPr>
          <p:cNvPr id="35" name="テキスト プレースホルダー 11"/>
          <p:cNvSpPr>
            <a:spLocks noGrp="1"/>
          </p:cNvSpPr>
          <p:nvPr userDrawn="1">
            <p:ph type="body" sz="quarter" idx="44" hasCustomPrompt="1"/>
          </p:nvPr>
        </p:nvSpPr>
        <p:spPr>
          <a:xfrm>
            <a:off x="2699282" y="5153073"/>
            <a:ext cx="1494251" cy="690077"/>
          </a:xfrm>
        </p:spPr>
        <p:txBody>
          <a:bodyPr anchor="t">
            <a:noAutofit/>
          </a:bodyPr>
          <a:lstStyle>
            <a:lvl1pPr algn="ctr">
              <a:lnSpc>
                <a:spcPct val="120000"/>
              </a:lnSpc>
              <a:defRPr sz="933">
                <a:solidFill>
                  <a:schemeClr val="bg1"/>
                </a:solidFill>
                <a:latin typeface="+mn-lt"/>
              </a:defRPr>
            </a:lvl1pPr>
          </a:lstStyle>
          <a:p>
            <a:pPr lvl="0"/>
            <a:r>
              <a:rPr lang="en-US" altLang="ja-JP" dirty="0" smtClean="0"/>
              <a:t>Text Here</a:t>
            </a:r>
            <a:endParaRPr lang="en-US" dirty="0"/>
          </a:p>
        </p:txBody>
      </p:sp>
      <p:sp>
        <p:nvSpPr>
          <p:cNvPr id="38" name="テキスト プレースホルダー 11"/>
          <p:cNvSpPr>
            <a:spLocks noGrp="1"/>
          </p:cNvSpPr>
          <p:nvPr userDrawn="1">
            <p:ph type="body" sz="quarter" idx="15" hasCustomPrompt="1"/>
          </p:nvPr>
        </p:nvSpPr>
        <p:spPr>
          <a:xfrm>
            <a:off x="6366052" y="811523"/>
            <a:ext cx="5277068" cy="1860207"/>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sp>
        <p:nvSpPr>
          <p:cNvPr id="41" name="ホームベース 40"/>
          <p:cNvSpPr/>
          <p:nvPr userDrawn="1"/>
        </p:nvSpPr>
        <p:spPr>
          <a:xfrm>
            <a:off x="6411094" y="2937725"/>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テキスト プレースホルダー 11"/>
          <p:cNvSpPr>
            <a:spLocks noGrp="1"/>
          </p:cNvSpPr>
          <p:nvPr userDrawn="1">
            <p:ph type="body" sz="quarter" idx="16" hasCustomPrompt="1"/>
          </p:nvPr>
        </p:nvSpPr>
        <p:spPr>
          <a:xfrm>
            <a:off x="6730919" y="3186100"/>
            <a:ext cx="4886173" cy="1084726"/>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43" name="テキスト プレースホルダー 11"/>
          <p:cNvSpPr>
            <a:spLocks noGrp="1"/>
          </p:cNvSpPr>
          <p:nvPr userDrawn="1">
            <p:ph type="body" sz="quarter" idx="17" hasCustomPrompt="1"/>
          </p:nvPr>
        </p:nvSpPr>
        <p:spPr>
          <a:xfrm>
            <a:off x="6730919" y="2799814"/>
            <a:ext cx="4886173"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44" name="ホームベース 43"/>
          <p:cNvSpPr/>
          <p:nvPr userDrawn="1"/>
        </p:nvSpPr>
        <p:spPr>
          <a:xfrm>
            <a:off x="6411094" y="4549834"/>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テキスト プレースホルダー 11"/>
          <p:cNvSpPr>
            <a:spLocks noGrp="1"/>
          </p:cNvSpPr>
          <p:nvPr userDrawn="1">
            <p:ph type="body" sz="quarter" idx="45" hasCustomPrompt="1"/>
          </p:nvPr>
        </p:nvSpPr>
        <p:spPr>
          <a:xfrm>
            <a:off x="6730919" y="4805396"/>
            <a:ext cx="4886173" cy="1084726"/>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46" name="テキスト プレースホルダー 11"/>
          <p:cNvSpPr>
            <a:spLocks noGrp="1"/>
          </p:cNvSpPr>
          <p:nvPr userDrawn="1">
            <p:ph type="body" sz="quarter" idx="19" hasCustomPrompt="1"/>
          </p:nvPr>
        </p:nvSpPr>
        <p:spPr>
          <a:xfrm>
            <a:off x="6730919" y="4411923"/>
            <a:ext cx="4886173"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95187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childTnLst>
                          </p:cTn>
                        </p:par>
                        <p:par>
                          <p:cTn id="60" fill="hold">
                            <p:stCondLst>
                              <p:cond delay="2500"/>
                            </p:stCondLst>
                            <p:childTnLst>
                              <p:par>
                                <p:cTn id="61" presetID="10" presetClass="entr" presetSubtype="0"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childTnLst>
                          </p:cTn>
                        </p:par>
                        <p:par>
                          <p:cTn id="73" fill="hold">
                            <p:stCondLst>
                              <p:cond delay="3000"/>
                            </p:stCondLst>
                            <p:childTnLst>
                              <p:par>
                                <p:cTn id="74" presetID="10" presetClass="entr" presetSubtype="0" fill="hold" grpId="0" nodeType="after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fade">
                                      <p:cBhvr>
                                        <p:cTn id="76" dur="500"/>
                                        <p:tgtEl>
                                          <p:spTgt spid="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par>
                          <p:cTn id="86" fill="hold">
                            <p:stCondLst>
                              <p:cond delay="3500"/>
                            </p:stCondLst>
                            <p:childTnLst>
                              <p:par>
                                <p:cTn id="87" presetID="22" presetClass="entr" presetSubtype="2" fill="hold" nodeType="after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wipe(right)">
                                      <p:cBhvr>
                                        <p:cTn id="89" dur="500"/>
                                        <p:tgtEl>
                                          <p:spTgt spid="36"/>
                                        </p:tgtEl>
                                      </p:cBhvr>
                                    </p:animEffect>
                                  </p:childTnLst>
                                </p:cTn>
                              </p:par>
                            </p:childTnLst>
                          </p:cTn>
                        </p:par>
                        <p:par>
                          <p:cTn id="90" fill="hold">
                            <p:stCondLst>
                              <p:cond delay="4000"/>
                            </p:stCondLst>
                            <p:childTnLst>
                              <p:par>
                                <p:cTn id="91" presetID="2" presetClass="entr" presetSubtype="2" decel="100000" fill="hold" grpId="0" nodeType="afterEffect">
                                  <p:stCondLst>
                                    <p:cond delay="0"/>
                                  </p:stCondLst>
                                  <p:childTnLst>
                                    <p:set>
                                      <p:cBhvr>
                                        <p:cTn id="92" dur="1" fill="hold">
                                          <p:stCondLst>
                                            <p:cond delay="0"/>
                                          </p:stCondLst>
                                        </p:cTn>
                                        <p:tgtEl>
                                          <p:spTgt spid="38"/>
                                        </p:tgtEl>
                                        <p:attrNameLst>
                                          <p:attrName>style.visibility</p:attrName>
                                        </p:attrNameLst>
                                      </p:cBhvr>
                                      <p:to>
                                        <p:strVal val="visible"/>
                                      </p:to>
                                    </p:set>
                                    <p:anim calcmode="lin" valueType="num">
                                      <p:cBhvr additive="base">
                                        <p:cTn id="93" dur="500" fill="hold"/>
                                        <p:tgtEl>
                                          <p:spTgt spid="38"/>
                                        </p:tgtEl>
                                        <p:attrNameLst>
                                          <p:attrName>ppt_x</p:attrName>
                                        </p:attrNameLst>
                                      </p:cBhvr>
                                      <p:tavLst>
                                        <p:tav tm="0">
                                          <p:val>
                                            <p:strVal val="1+#ppt_w/2"/>
                                          </p:val>
                                        </p:tav>
                                        <p:tav tm="100000">
                                          <p:val>
                                            <p:strVal val="#ppt_x"/>
                                          </p:val>
                                        </p:tav>
                                      </p:tavLst>
                                    </p:anim>
                                    <p:anim calcmode="lin" valueType="num">
                                      <p:cBhvr additive="base">
                                        <p:cTn id="94" dur="500" fill="hold"/>
                                        <p:tgtEl>
                                          <p:spTgt spid="38"/>
                                        </p:tgtEl>
                                        <p:attrNameLst>
                                          <p:attrName>ppt_y</p:attrName>
                                        </p:attrNameLst>
                                      </p:cBhvr>
                                      <p:tavLst>
                                        <p:tav tm="0">
                                          <p:val>
                                            <p:strVal val="#ppt_y"/>
                                          </p:val>
                                        </p:tav>
                                        <p:tav tm="100000">
                                          <p:val>
                                            <p:strVal val="#ppt_y"/>
                                          </p:val>
                                        </p:tav>
                                      </p:tavLst>
                                    </p:anim>
                                  </p:childTnLst>
                                </p:cTn>
                              </p:par>
                            </p:childTnLst>
                          </p:cTn>
                        </p:par>
                        <p:par>
                          <p:cTn id="95" fill="hold">
                            <p:stCondLst>
                              <p:cond delay="4500"/>
                            </p:stCondLst>
                            <p:childTnLst>
                              <p:par>
                                <p:cTn id="96" presetID="2" presetClass="entr" presetSubtype="8" decel="100000" fill="hold" grpId="0" nodeType="afterEffect">
                                  <p:stCondLst>
                                    <p:cond delay="250"/>
                                  </p:stCondLst>
                                  <p:childTnLst>
                                    <p:set>
                                      <p:cBhvr>
                                        <p:cTn id="97" dur="1" fill="hold">
                                          <p:stCondLst>
                                            <p:cond delay="0"/>
                                          </p:stCondLst>
                                        </p:cTn>
                                        <p:tgtEl>
                                          <p:spTgt spid="41"/>
                                        </p:tgtEl>
                                        <p:attrNameLst>
                                          <p:attrName>style.visibility</p:attrName>
                                        </p:attrNameLst>
                                      </p:cBhvr>
                                      <p:to>
                                        <p:strVal val="visible"/>
                                      </p:to>
                                    </p:set>
                                    <p:anim calcmode="lin" valueType="num">
                                      <p:cBhvr additive="base">
                                        <p:cTn id="98" dur="500" fill="hold"/>
                                        <p:tgtEl>
                                          <p:spTgt spid="41"/>
                                        </p:tgtEl>
                                        <p:attrNameLst>
                                          <p:attrName>ppt_x</p:attrName>
                                        </p:attrNameLst>
                                      </p:cBhvr>
                                      <p:tavLst>
                                        <p:tav tm="0">
                                          <p:val>
                                            <p:strVal val="0-#ppt_w/2"/>
                                          </p:val>
                                        </p:tav>
                                        <p:tav tm="100000">
                                          <p:val>
                                            <p:strVal val="#ppt_x"/>
                                          </p:val>
                                        </p:tav>
                                      </p:tavLst>
                                    </p:anim>
                                    <p:anim calcmode="lin" valueType="num">
                                      <p:cBhvr additive="base">
                                        <p:cTn id="99" dur="500" fill="hold"/>
                                        <p:tgtEl>
                                          <p:spTgt spid="41"/>
                                        </p:tgtEl>
                                        <p:attrNameLst>
                                          <p:attrName>ppt_y</p:attrName>
                                        </p:attrNameLst>
                                      </p:cBhvr>
                                      <p:tavLst>
                                        <p:tav tm="0">
                                          <p:val>
                                            <p:strVal val="#ppt_y"/>
                                          </p:val>
                                        </p:tav>
                                        <p:tav tm="100000">
                                          <p:val>
                                            <p:strVal val="#ppt_y"/>
                                          </p:val>
                                        </p:tav>
                                      </p:tavLst>
                                    </p:anim>
                                  </p:childTnLst>
                                </p:cTn>
                              </p:par>
                              <p:par>
                                <p:cTn id="100" presetID="2" presetClass="entr" presetSubtype="2" decel="100000" fill="hold" grpId="0" nodeType="withEffect">
                                  <p:stCondLst>
                                    <p:cond delay="250"/>
                                  </p:stCondLst>
                                  <p:childTnLst>
                                    <p:set>
                                      <p:cBhvr>
                                        <p:cTn id="101" dur="1" fill="hold">
                                          <p:stCondLst>
                                            <p:cond delay="0"/>
                                          </p:stCondLst>
                                        </p:cTn>
                                        <p:tgtEl>
                                          <p:spTgt spid="42"/>
                                        </p:tgtEl>
                                        <p:attrNameLst>
                                          <p:attrName>style.visibility</p:attrName>
                                        </p:attrNameLst>
                                      </p:cBhvr>
                                      <p:to>
                                        <p:strVal val="visible"/>
                                      </p:to>
                                    </p:set>
                                    <p:anim calcmode="lin" valueType="num">
                                      <p:cBhvr additive="base">
                                        <p:cTn id="102" dur="500" fill="hold"/>
                                        <p:tgtEl>
                                          <p:spTgt spid="42"/>
                                        </p:tgtEl>
                                        <p:attrNameLst>
                                          <p:attrName>ppt_x</p:attrName>
                                        </p:attrNameLst>
                                      </p:cBhvr>
                                      <p:tavLst>
                                        <p:tav tm="0">
                                          <p:val>
                                            <p:strVal val="1+#ppt_w/2"/>
                                          </p:val>
                                        </p:tav>
                                        <p:tav tm="100000">
                                          <p:val>
                                            <p:strVal val="#ppt_x"/>
                                          </p:val>
                                        </p:tav>
                                      </p:tavLst>
                                    </p:anim>
                                    <p:anim calcmode="lin" valueType="num">
                                      <p:cBhvr additive="base">
                                        <p:cTn id="103" dur="500" fill="hold"/>
                                        <p:tgtEl>
                                          <p:spTgt spid="42"/>
                                        </p:tgtEl>
                                        <p:attrNameLst>
                                          <p:attrName>ppt_y</p:attrName>
                                        </p:attrNameLst>
                                      </p:cBhvr>
                                      <p:tavLst>
                                        <p:tav tm="0">
                                          <p:val>
                                            <p:strVal val="#ppt_y"/>
                                          </p:val>
                                        </p:tav>
                                        <p:tav tm="100000">
                                          <p:val>
                                            <p:strVal val="#ppt_y"/>
                                          </p:val>
                                        </p:tav>
                                      </p:tavLst>
                                    </p:anim>
                                  </p:childTnLst>
                                </p:cTn>
                              </p:par>
                              <p:par>
                                <p:cTn id="104" presetID="2" presetClass="entr" presetSubtype="2" decel="100000" fill="hold" grpId="0" nodeType="withEffect">
                                  <p:stCondLst>
                                    <p:cond delay="250"/>
                                  </p:stCondLst>
                                  <p:childTnLst>
                                    <p:set>
                                      <p:cBhvr>
                                        <p:cTn id="105" dur="1" fill="hold">
                                          <p:stCondLst>
                                            <p:cond delay="0"/>
                                          </p:stCondLst>
                                        </p:cTn>
                                        <p:tgtEl>
                                          <p:spTgt spid="43"/>
                                        </p:tgtEl>
                                        <p:attrNameLst>
                                          <p:attrName>style.visibility</p:attrName>
                                        </p:attrNameLst>
                                      </p:cBhvr>
                                      <p:to>
                                        <p:strVal val="visible"/>
                                      </p:to>
                                    </p:set>
                                    <p:anim calcmode="lin" valueType="num">
                                      <p:cBhvr additive="base">
                                        <p:cTn id="106" dur="500" fill="hold"/>
                                        <p:tgtEl>
                                          <p:spTgt spid="43"/>
                                        </p:tgtEl>
                                        <p:attrNameLst>
                                          <p:attrName>ppt_x</p:attrName>
                                        </p:attrNameLst>
                                      </p:cBhvr>
                                      <p:tavLst>
                                        <p:tav tm="0">
                                          <p:val>
                                            <p:strVal val="1+#ppt_w/2"/>
                                          </p:val>
                                        </p:tav>
                                        <p:tav tm="100000">
                                          <p:val>
                                            <p:strVal val="#ppt_x"/>
                                          </p:val>
                                        </p:tav>
                                      </p:tavLst>
                                    </p:anim>
                                    <p:anim calcmode="lin" valueType="num">
                                      <p:cBhvr additive="base">
                                        <p:cTn id="107" dur="500" fill="hold"/>
                                        <p:tgtEl>
                                          <p:spTgt spid="43"/>
                                        </p:tgtEl>
                                        <p:attrNameLst>
                                          <p:attrName>ppt_y</p:attrName>
                                        </p:attrNameLst>
                                      </p:cBhvr>
                                      <p:tavLst>
                                        <p:tav tm="0">
                                          <p:val>
                                            <p:strVal val="#ppt_y"/>
                                          </p:val>
                                        </p:tav>
                                        <p:tav tm="100000">
                                          <p:val>
                                            <p:strVal val="#ppt_y"/>
                                          </p:val>
                                        </p:tav>
                                      </p:tavLst>
                                    </p:anim>
                                  </p:childTnLst>
                                </p:cTn>
                              </p:par>
                            </p:childTnLst>
                          </p:cTn>
                        </p:par>
                        <p:par>
                          <p:cTn id="108" fill="hold">
                            <p:stCondLst>
                              <p:cond delay="5250"/>
                            </p:stCondLst>
                            <p:childTnLst>
                              <p:par>
                                <p:cTn id="109" presetID="2" presetClass="entr" presetSubtype="8" decel="100000" fill="hold" grpId="0" nodeType="afterEffect">
                                  <p:stCondLst>
                                    <p:cond delay="250"/>
                                  </p:stCondLst>
                                  <p:childTnLst>
                                    <p:set>
                                      <p:cBhvr>
                                        <p:cTn id="110" dur="1" fill="hold">
                                          <p:stCondLst>
                                            <p:cond delay="0"/>
                                          </p:stCondLst>
                                        </p:cTn>
                                        <p:tgtEl>
                                          <p:spTgt spid="44"/>
                                        </p:tgtEl>
                                        <p:attrNameLst>
                                          <p:attrName>style.visibility</p:attrName>
                                        </p:attrNameLst>
                                      </p:cBhvr>
                                      <p:to>
                                        <p:strVal val="visible"/>
                                      </p:to>
                                    </p:set>
                                    <p:anim calcmode="lin" valueType="num">
                                      <p:cBhvr additive="base">
                                        <p:cTn id="111" dur="500" fill="hold"/>
                                        <p:tgtEl>
                                          <p:spTgt spid="44"/>
                                        </p:tgtEl>
                                        <p:attrNameLst>
                                          <p:attrName>ppt_x</p:attrName>
                                        </p:attrNameLst>
                                      </p:cBhvr>
                                      <p:tavLst>
                                        <p:tav tm="0">
                                          <p:val>
                                            <p:strVal val="0-#ppt_w/2"/>
                                          </p:val>
                                        </p:tav>
                                        <p:tav tm="100000">
                                          <p:val>
                                            <p:strVal val="#ppt_x"/>
                                          </p:val>
                                        </p:tav>
                                      </p:tavLst>
                                    </p:anim>
                                    <p:anim calcmode="lin" valueType="num">
                                      <p:cBhvr additive="base">
                                        <p:cTn id="112" dur="500" fill="hold"/>
                                        <p:tgtEl>
                                          <p:spTgt spid="44"/>
                                        </p:tgtEl>
                                        <p:attrNameLst>
                                          <p:attrName>ppt_y</p:attrName>
                                        </p:attrNameLst>
                                      </p:cBhvr>
                                      <p:tavLst>
                                        <p:tav tm="0">
                                          <p:val>
                                            <p:strVal val="#ppt_y"/>
                                          </p:val>
                                        </p:tav>
                                        <p:tav tm="100000">
                                          <p:val>
                                            <p:strVal val="#ppt_y"/>
                                          </p:val>
                                        </p:tav>
                                      </p:tavLst>
                                    </p:anim>
                                  </p:childTnLst>
                                </p:cTn>
                              </p:par>
                              <p:par>
                                <p:cTn id="113" presetID="2" presetClass="entr" presetSubtype="2" decel="100000" fill="hold" grpId="0" nodeType="withEffect">
                                  <p:stCondLst>
                                    <p:cond delay="250"/>
                                  </p:stCondLst>
                                  <p:childTnLst>
                                    <p:set>
                                      <p:cBhvr>
                                        <p:cTn id="114" dur="1" fill="hold">
                                          <p:stCondLst>
                                            <p:cond delay="0"/>
                                          </p:stCondLst>
                                        </p:cTn>
                                        <p:tgtEl>
                                          <p:spTgt spid="45"/>
                                        </p:tgtEl>
                                        <p:attrNameLst>
                                          <p:attrName>style.visibility</p:attrName>
                                        </p:attrNameLst>
                                      </p:cBhvr>
                                      <p:to>
                                        <p:strVal val="visible"/>
                                      </p:to>
                                    </p:set>
                                    <p:anim calcmode="lin" valueType="num">
                                      <p:cBhvr additive="base">
                                        <p:cTn id="115" dur="500" fill="hold"/>
                                        <p:tgtEl>
                                          <p:spTgt spid="45"/>
                                        </p:tgtEl>
                                        <p:attrNameLst>
                                          <p:attrName>ppt_x</p:attrName>
                                        </p:attrNameLst>
                                      </p:cBhvr>
                                      <p:tavLst>
                                        <p:tav tm="0">
                                          <p:val>
                                            <p:strVal val="1+#ppt_w/2"/>
                                          </p:val>
                                        </p:tav>
                                        <p:tav tm="100000">
                                          <p:val>
                                            <p:strVal val="#ppt_x"/>
                                          </p:val>
                                        </p:tav>
                                      </p:tavLst>
                                    </p:anim>
                                    <p:anim calcmode="lin" valueType="num">
                                      <p:cBhvr additive="base">
                                        <p:cTn id="116" dur="500" fill="hold"/>
                                        <p:tgtEl>
                                          <p:spTgt spid="45"/>
                                        </p:tgtEl>
                                        <p:attrNameLst>
                                          <p:attrName>ppt_y</p:attrName>
                                        </p:attrNameLst>
                                      </p:cBhvr>
                                      <p:tavLst>
                                        <p:tav tm="0">
                                          <p:val>
                                            <p:strVal val="#ppt_y"/>
                                          </p:val>
                                        </p:tav>
                                        <p:tav tm="100000">
                                          <p:val>
                                            <p:strVal val="#ppt_y"/>
                                          </p:val>
                                        </p:tav>
                                      </p:tavLst>
                                    </p:anim>
                                  </p:childTnLst>
                                </p:cTn>
                              </p:par>
                              <p:par>
                                <p:cTn id="117" presetID="2" presetClass="entr" presetSubtype="2" decel="100000" fill="hold" grpId="0" nodeType="withEffect">
                                  <p:stCondLst>
                                    <p:cond delay="250"/>
                                  </p:stCondLst>
                                  <p:childTnLst>
                                    <p:set>
                                      <p:cBhvr>
                                        <p:cTn id="118" dur="1" fill="hold">
                                          <p:stCondLst>
                                            <p:cond delay="0"/>
                                          </p:stCondLst>
                                        </p:cTn>
                                        <p:tgtEl>
                                          <p:spTgt spid="46"/>
                                        </p:tgtEl>
                                        <p:attrNameLst>
                                          <p:attrName>style.visibility</p:attrName>
                                        </p:attrNameLst>
                                      </p:cBhvr>
                                      <p:to>
                                        <p:strVal val="visible"/>
                                      </p:to>
                                    </p:set>
                                    <p:anim calcmode="lin" valueType="num">
                                      <p:cBhvr additive="base">
                                        <p:cTn id="119" dur="500" fill="hold"/>
                                        <p:tgtEl>
                                          <p:spTgt spid="46"/>
                                        </p:tgtEl>
                                        <p:attrNameLst>
                                          <p:attrName>ppt_x</p:attrName>
                                        </p:attrNameLst>
                                      </p:cBhvr>
                                      <p:tavLst>
                                        <p:tav tm="0">
                                          <p:val>
                                            <p:strVal val="1+#ppt_w/2"/>
                                          </p:val>
                                        </p:tav>
                                        <p:tav tm="100000">
                                          <p:val>
                                            <p:strVal val="#ppt_x"/>
                                          </p:val>
                                        </p:tav>
                                      </p:tavLst>
                                    </p:anim>
                                    <p:anim calcmode="lin" valueType="num">
                                      <p:cBhvr additive="base">
                                        <p:cTn id="120"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P spid="6" grpId="0" animBg="1"/>
      <p:bldP spid="7" grpId="0" animBg="1"/>
      <p:bldP spid="8" grpId="0" animBg="1"/>
      <p:bldP spid="9" grpId="0" animBg="1"/>
      <p:bldP spid="10" grpId="0" animBg="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p:bldP spid="17" grpId="0">
        <p:tmplLst>
          <p:tmpl>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bldP spid="20" grpId="0">
        <p:tmplLst>
          <p:tmpl>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bldP spid="29" grpId="0">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bldP spid="32" grpId="0">
        <p:tmplLst>
          <p:tmpl>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p:tmplLst>
          <p:tmpl>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p:bldP spid="35" grpId="0">
        <p:tmplLst>
          <p:tmpl>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8" grpId="0">
        <p:tmplLst>
          <p:tmpl>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41" grpId="0" animBg="1"/>
      <p:bldP spid="42" grpId="0">
        <p:tmplLst>
          <p:tmpl>
            <p:tnLst>
              <p:par>
                <p:cTn presetID="2" presetClass="entr" presetSubtype="2" decel="100000" fill="hold" nodeType="with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p:tmplLst>
          <p:tmpl>
            <p:tnLst>
              <p:par>
                <p:cTn presetID="2" presetClass="entr" presetSubtype="2"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animBg="1"/>
      <p:bldP spid="45" grpId="0">
        <p:tmplLst>
          <p:tmpl>
            <p:tnLst>
              <p:par>
                <p:cTn presetID="2" presetClass="entr" presetSubtype="2"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p:tmplLst>
          <p:tmpl>
            <p:tnLst>
              <p:par>
                <p:cTn presetID="2" presetClass="entr" presetSubtype="2" decel="100000" fill="hold" nodeType="with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Moniters">
    <p:spTree>
      <p:nvGrpSpPr>
        <p:cNvPr id="1" name=""/>
        <p:cNvGrpSpPr/>
        <p:nvPr/>
      </p:nvGrpSpPr>
      <p:grpSpPr>
        <a:xfrm>
          <a:off x="0" y="0"/>
          <a:ext cx="0" cy="0"/>
          <a:chOff x="0" y="0"/>
          <a:chExt cx="0" cy="0"/>
        </a:xfrm>
      </p:grpSpPr>
      <p:sp>
        <p:nvSpPr>
          <p:cNvPr id="5" name="正方形/長方形 4"/>
          <p:cNvSpPr/>
          <p:nvPr userDrawn="1"/>
        </p:nvSpPr>
        <p:spPr>
          <a:xfrm>
            <a:off x="0" y="0"/>
            <a:ext cx="12192000" cy="4389107"/>
          </a:xfrm>
          <a:prstGeom prst="rect">
            <a:avLst/>
          </a:prstGeom>
          <a:solidFill>
            <a:schemeClr val="accent1">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9" name="テキスト プレースホルダー 7"/>
          <p:cNvSpPr>
            <a:spLocks noGrp="1"/>
          </p:cNvSpPr>
          <p:nvPr>
            <p:ph type="body" sz="quarter" idx="15" hasCustomPrompt="1"/>
          </p:nvPr>
        </p:nvSpPr>
        <p:spPr>
          <a:xfrm>
            <a:off x="274848" y="805403"/>
            <a:ext cx="4147751" cy="3355935"/>
          </a:xfrm>
          <a:blipFill dpi="0" rotWithShape="1">
            <a:blip r:embed="rId2"/>
            <a:srcRect/>
            <a:stretch>
              <a:fillRect/>
            </a:stretch>
          </a:blipFill>
        </p:spPr>
        <p:txBody>
          <a:bodyPr/>
          <a:lstStyle/>
          <a:p>
            <a:pPr lvl="0"/>
            <a:r>
              <a:rPr kumimoji="1" lang="en-US" altLang="ja-JP" dirty="0" smtClean="0"/>
              <a:t> </a:t>
            </a:r>
            <a:endParaRPr kumimoji="1" lang="ja-JP" altLang="en-US" dirty="0"/>
          </a:p>
        </p:txBody>
      </p:sp>
      <p:sp>
        <p:nvSpPr>
          <p:cNvPr id="10" name="図プレースホルダー 8"/>
          <p:cNvSpPr>
            <a:spLocks noGrp="1"/>
          </p:cNvSpPr>
          <p:nvPr>
            <p:ph type="pic" sz="quarter" idx="16" hasCustomPrompt="1"/>
          </p:nvPr>
        </p:nvSpPr>
        <p:spPr>
          <a:xfrm>
            <a:off x="444726" y="955419"/>
            <a:ext cx="3822564" cy="2100233"/>
          </a:xfrm>
        </p:spPr>
        <p:txBody>
          <a:bodyPr/>
          <a:lstStyle>
            <a:lvl1pPr>
              <a:defRPr/>
            </a:lvl1pPr>
          </a:lstStyle>
          <a:p>
            <a:r>
              <a:rPr kumimoji="1" lang="en-US" altLang="ja-JP" smtClean="0"/>
              <a:t>Add an image</a:t>
            </a:r>
            <a:endParaRPr kumimoji="1" lang="ja-JP" altLang="en-US"/>
          </a:p>
        </p:txBody>
      </p:sp>
      <p:sp>
        <p:nvSpPr>
          <p:cNvPr id="11" name="テキスト プレースホルダー 7"/>
          <p:cNvSpPr>
            <a:spLocks noGrp="1"/>
          </p:cNvSpPr>
          <p:nvPr>
            <p:ph type="body" sz="quarter" idx="17" hasCustomPrompt="1"/>
          </p:nvPr>
        </p:nvSpPr>
        <p:spPr>
          <a:xfrm>
            <a:off x="7726478" y="800965"/>
            <a:ext cx="4147751" cy="3355935"/>
          </a:xfrm>
          <a:blipFill dpi="0" rotWithShape="1">
            <a:blip r:embed="rId2"/>
            <a:srcRect/>
            <a:stretch>
              <a:fillRect/>
            </a:stretch>
          </a:blipFill>
        </p:spPr>
        <p:txBody>
          <a:bodyPr/>
          <a:lstStyle/>
          <a:p>
            <a:pPr lvl="0"/>
            <a:r>
              <a:rPr kumimoji="1" lang="en-US" altLang="ja-JP" dirty="0" smtClean="0"/>
              <a:t> </a:t>
            </a:r>
            <a:endParaRPr kumimoji="1" lang="ja-JP" altLang="en-US" dirty="0"/>
          </a:p>
        </p:txBody>
      </p:sp>
      <p:sp>
        <p:nvSpPr>
          <p:cNvPr id="12" name="図プレースホルダー 8"/>
          <p:cNvSpPr>
            <a:spLocks noGrp="1"/>
          </p:cNvSpPr>
          <p:nvPr>
            <p:ph type="pic" sz="quarter" idx="18" hasCustomPrompt="1"/>
          </p:nvPr>
        </p:nvSpPr>
        <p:spPr>
          <a:xfrm>
            <a:off x="7896356" y="950981"/>
            <a:ext cx="3822564" cy="2100233"/>
          </a:xfrm>
        </p:spPr>
        <p:txBody>
          <a:bodyPr/>
          <a:lstStyle>
            <a:lvl1pPr>
              <a:defRPr/>
            </a:lvl1pPr>
          </a:lstStyle>
          <a:p>
            <a:r>
              <a:rPr kumimoji="1" lang="en-US" altLang="ja-JP" smtClean="0"/>
              <a:t>Add an image</a:t>
            </a:r>
            <a:endParaRPr kumimoji="1" lang="ja-JP" altLang="en-US"/>
          </a:p>
        </p:txBody>
      </p:sp>
      <p:sp>
        <p:nvSpPr>
          <p:cNvPr id="8" name="テキスト プレースホルダー 7"/>
          <p:cNvSpPr>
            <a:spLocks noGrp="1"/>
          </p:cNvSpPr>
          <p:nvPr>
            <p:ph type="body" sz="quarter" idx="14" hasCustomPrompt="1"/>
          </p:nvPr>
        </p:nvSpPr>
        <p:spPr>
          <a:xfrm>
            <a:off x="3697687" y="638691"/>
            <a:ext cx="4798788" cy="3882687"/>
          </a:xfrm>
          <a:blipFill dpi="0" rotWithShape="1">
            <a:blip r:embed="rId2"/>
            <a:srcRect/>
            <a:stretch>
              <a:fillRect/>
            </a:stretch>
          </a:blipFill>
        </p:spPr>
        <p:txBody>
          <a:bodyPr/>
          <a:lstStyle/>
          <a:p>
            <a:pPr lvl="0"/>
            <a:r>
              <a:rPr kumimoji="1" lang="en-US" altLang="ja-JP" dirty="0" smtClean="0"/>
              <a:t> </a:t>
            </a:r>
            <a:endParaRPr kumimoji="1" lang="ja-JP" altLang="en-US" dirty="0"/>
          </a:p>
        </p:txBody>
      </p:sp>
      <p:sp>
        <p:nvSpPr>
          <p:cNvPr id="7" name="図プレースホルダー 8"/>
          <p:cNvSpPr>
            <a:spLocks noGrp="1"/>
          </p:cNvSpPr>
          <p:nvPr>
            <p:ph type="pic" sz="quarter" idx="13" hasCustomPrompt="1"/>
          </p:nvPr>
        </p:nvSpPr>
        <p:spPr>
          <a:xfrm>
            <a:off x="3876789" y="800964"/>
            <a:ext cx="4440879" cy="2430270"/>
          </a:xfrm>
        </p:spPr>
        <p:txBody>
          <a:bodyPr/>
          <a:lstStyle>
            <a:lvl1pPr>
              <a:defRPr/>
            </a:lvl1pPr>
          </a:lstStyle>
          <a:p>
            <a:r>
              <a:rPr kumimoji="1" lang="en-US" altLang="ja-JP" smtClean="0"/>
              <a:t>Add an image</a:t>
            </a:r>
            <a:endParaRPr kumimoji="1" lang="ja-JP" altLang="en-US"/>
          </a:p>
        </p:txBody>
      </p:sp>
      <p:sp>
        <p:nvSpPr>
          <p:cNvPr id="13" name="テキスト プレースホルダー 11"/>
          <p:cNvSpPr>
            <a:spLocks noGrp="1"/>
          </p:cNvSpPr>
          <p:nvPr>
            <p:ph type="body" sz="quarter" idx="38" hasCustomPrompt="1"/>
          </p:nvPr>
        </p:nvSpPr>
        <p:spPr>
          <a:xfrm>
            <a:off x="1894930" y="4413260"/>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cxnSp>
        <p:nvCxnSpPr>
          <p:cNvPr id="14" name="直線コネクタ 13"/>
          <p:cNvCxnSpPr/>
          <p:nvPr userDrawn="1"/>
        </p:nvCxnSpPr>
        <p:spPr>
          <a:xfrm flipH="1" flipV="1">
            <a:off x="2222164" y="5235430"/>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テキスト プレースホルダー 11"/>
          <p:cNvSpPr>
            <a:spLocks noGrp="1"/>
          </p:cNvSpPr>
          <p:nvPr>
            <p:ph type="body" sz="quarter" idx="39"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50690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par>
                          <p:cTn id="22" fill="hold">
                            <p:stCondLst>
                              <p:cond delay="1500"/>
                            </p:stCondLst>
                            <p:childTnLst>
                              <p:par>
                                <p:cTn id="23" presetID="14" presetClass="entr" presetSubtype="1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cTn>
                              </p:par>
                            </p:childTnLst>
                          </p:cTn>
                        </p:par>
                        <p:par>
                          <p:cTn id="29" fill="hold">
                            <p:stCondLst>
                              <p:cond delay="2000"/>
                            </p:stCondLst>
                            <p:childTnLst>
                              <p:par>
                                <p:cTn id="30" presetID="2" presetClass="entr" presetSubtype="4" decel="100000" fill="hold" grpId="0" nodeType="afterEffect">
                                  <p:stCondLst>
                                    <p:cond delay="500"/>
                                  </p:stCondLst>
                                  <p:iterate type="wd">
                                    <p:tmPct val="10000"/>
                                  </p:iterate>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par>
                          <p:cTn id="34" fill="hold">
                            <p:stCondLst>
                              <p:cond delay="3050"/>
                            </p:stCondLst>
                            <p:childTnLst>
                              <p:par>
                                <p:cTn id="35" presetID="16" presetClass="entr" presetSubtype="37"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outVertical)">
                                      <p:cBhvr>
                                        <p:cTn id="37" dur="500"/>
                                        <p:tgtEl>
                                          <p:spTgt spid="14"/>
                                        </p:tgtEl>
                                      </p:cBhvr>
                                    </p:animEffect>
                                  </p:childTnLst>
                                </p:cTn>
                              </p:par>
                            </p:childTnLst>
                          </p:cTn>
                        </p:par>
                        <p:par>
                          <p:cTn id="38" fill="hold">
                            <p:stCondLst>
                              <p:cond delay="3550"/>
                            </p:stCondLst>
                            <p:childTnLst>
                              <p:par>
                                <p:cTn id="39" presetID="2" presetClass="entr" presetSubtype="4" decel="10000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tmplLst>
          <p:tmpl>
            <p:tnLst>
              <p:par>
                <p:cTn presetID="14" presetClass="entr" presetSubtype="1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randombar(horizontal)">
                      <p:cBhvr>
                        <p:cTn dur="500"/>
                        <p:tgtEl>
                          <p:spTgt spid="9"/>
                        </p:tgtEl>
                      </p:cBhvr>
                    </p:animEffect>
                  </p:childTnLst>
                </p:cTn>
              </p:par>
            </p:tnLst>
          </p:tmpl>
        </p:tmplLst>
      </p:bldP>
      <p:bldP spid="10" grpId="0"/>
      <p:bldP spid="11" grpId="0" animBg="1">
        <p:tmplLst>
          <p:tmpl>
            <p:tnLst>
              <p:par>
                <p:cTn presetID="14" presetClass="entr" presetSubtype="1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randombar(horizontal)">
                      <p:cBhvr>
                        <p:cTn dur="500"/>
                        <p:tgtEl>
                          <p:spTgt spid="11"/>
                        </p:tgtEl>
                      </p:cBhvr>
                    </p:animEffect>
                  </p:childTnLst>
                </p:cTn>
              </p:par>
            </p:tnLst>
          </p:tmpl>
        </p:tmplLst>
      </p:bldP>
      <p:bldP spid="12" grpId="0"/>
      <p:bldP spid="8" grpId="0" animBg="1">
        <p:tmplLst>
          <p:tmpl>
            <p:tnLst>
              <p:par>
                <p:cTn presetID="14" presetClass="entr" presetSubtype="1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randombar(horizontal)">
                      <p:cBhvr>
                        <p:cTn dur="500"/>
                        <p:tgtEl>
                          <p:spTgt spid="8"/>
                        </p:tgtEl>
                      </p:cBhvr>
                    </p:animEffect>
                  </p:childTnLst>
                </p:cTn>
              </p:par>
            </p:tnLst>
          </p:tmpl>
        </p:tmplLst>
      </p:bldP>
      <p:bldP spid="7" grpId="0"/>
      <p:bldP spid="13" grpId="0">
        <p:tmplLst>
          <p:tmpl>
            <p:tnLst>
              <p:par>
                <p:cTn presetID="2" presetClass="entr" presetSubtype="4" decel="100000" fill="hold" nodeType="afterEffect">
                  <p:stCondLst>
                    <p:cond delay="50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3 Points and Big Titl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32" name="正方形/長方形 31"/>
          <p:cNvSpPr/>
          <p:nvPr userDrawn="1"/>
        </p:nvSpPr>
        <p:spPr>
          <a:xfrm>
            <a:off x="0" y="0"/>
            <a:ext cx="12192000" cy="34290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3" name="テキスト プレースホルダー 11"/>
          <p:cNvSpPr>
            <a:spLocks noGrp="1"/>
          </p:cNvSpPr>
          <p:nvPr>
            <p:ph type="body" sz="quarter" idx="15" hasCustomPrompt="1"/>
          </p:nvPr>
        </p:nvSpPr>
        <p:spPr>
          <a:xfrm>
            <a:off x="484889" y="818710"/>
            <a:ext cx="11222221" cy="1639492"/>
          </a:xfrm>
        </p:spPr>
        <p:txBody>
          <a:bodyPr anchor="b">
            <a:noAutofit/>
          </a:bodyPr>
          <a:lstStyle>
            <a:lvl1pPr algn="ctr">
              <a:lnSpc>
                <a:spcPct val="100000"/>
              </a:lnSpc>
              <a:spcBef>
                <a:spcPts val="0"/>
              </a:spcBef>
              <a:defRPr sz="10001" spc="400" baseline="0">
                <a:solidFill>
                  <a:schemeClr val="bg1"/>
                </a:solidFill>
                <a:latin typeface="+mj-lt"/>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22" hasCustomPrompt="1"/>
          </p:nvPr>
        </p:nvSpPr>
        <p:spPr>
          <a:xfrm>
            <a:off x="484890" y="2270292"/>
            <a:ext cx="11222221" cy="660074"/>
          </a:xfrm>
        </p:spPr>
        <p:txBody>
          <a:bodyPr anchor="ctr">
            <a:noAutofit/>
          </a:bodyPr>
          <a:lstStyle>
            <a:lvl1pPr algn="ctr">
              <a:lnSpc>
                <a:spcPct val="100000"/>
              </a:lnSpc>
              <a:spcBef>
                <a:spcPts val="0"/>
              </a:spcBef>
              <a:defRPr sz="2400" spc="1000" baseline="0">
                <a:solidFill>
                  <a:schemeClr val="bg1"/>
                </a:solidFill>
                <a:latin typeface="+mj-lt"/>
              </a:defRPr>
            </a:lvl1pPr>
          </a:lstStyle>
          <a:p>
            <a:pPr lvl="0"/>
            <a:r>
              <a:rPr lang="en-US" altLang="ja-JP" dirty="0" smtClean="0"/>
              <a:t>TEXT HERE</a:t>
            </a:r>
            <a:endParaRPr lang="en-US" dirty="0"/>
          </a:p>
        </p:txBody>
      </p:sp>
      <p:sp>
        <p:nvSpPr>
          <p:cNvPr id="35" name="図プレースホルダー 7"/>
          <p:cNvSpPr>
            <a:spLocks noGrp="1"/>
          </p:cNvSpPr>
          <p:nvPr>
            <p:ph type="pic" sz="quarter" idx="18" hasCustomPrompt="1"/>
          </p:nvPr>
        </p:nvSpPr>
        <p:spPr>
          <a:xfrm>
            <a:off x="2135217" y="3759037"/>
            <a:ext cx="1020202" cy="1020113"/>
          </a:xfrm>
        </p:spPr>
        <p:txBody>
          <a:bodyPr>
            <a:normAutofit/>
          </a:bodyPr>
          <a:lstStyle>
            <a:lvl1pPr>
              <a:defRPr sz="1067"/>
            </a:lvl1pPr>
          </a:lstStyle>
          <a:p>
            <a:r>
              <a:rPr kumimoji="1" lang="en-US" altLang="ja-JP" smtClean="0"/>
              <a:t>ICON</a:t>
            </a:r>
            <a:endParaRPr kumimoji="1" lang="ja-JP" altLang="en-US"/>
          </a:p>
        </p:txBody>
      </p:sp>
      <p:sp>
        <p:nvSpPr>
          <p:cNvPr id="36" name="テキスト プレースホルダー 11"/>
          <p:cNvSpPr>
            <a:spLocks noGrp="1"/>
          </p:cNvSpPr>
          <p:nvPr>
            <p:ph type="body" sz="quarter" idx="16" hasCustomPrompt="1"/>
          </p:nvPr>
        </p:nvSpPr>
        <p:spPr>
          <a:xfrm>
            <a:off x="1085009" y="5225444"/>
            <a:ext cx="3150623" cy="1053873"/>
          </a:xfrm>
        </p:spPr>
        <p:txBody>
          <a:bodyPr anchor="t">
            <a:noAutofit/>
          </a:bodyPr>
          <a:lstStyle>
            <a:lvl1pPr algn="ctr">
              <a:lnSpc>
                <a:spcPct val="120000"/>
              </a:lnSpc>
              <a:defRPr sz="1333">
                <a:solidFill>
                  <a:schemeClr val="tx1"/>
                </a:solidFill>
                <a:latin typeface="+mn-lt"/>
              </a:defRPr>
            </a:lvl1pPr>
          </a:lstStyle>
          <a:p>
            <a:pPr lvl="0"/>
            <a:r>
              <a:rPr lang="en-US" altLang="ja-JP" dirty="0" smtClean="0"/>
              <a:t>Text Here</a:t>
            </a:r>
            <a:endParaRPr lang="en-US" dirty="0"/>
          </a:p>
        </p:txBody>
      </p:sp>
      <p:sp>
        <p:nvSpPr>
          <p:cNvPr id="37" name="テキスト プレースホルダー 11"/>
          <p:cNvSpPr>
            <a:spLocks noGrp="1"/>
          </p:cNvSpPr>
          <p:nvPr>
            <p:ph type="body" sz="quarter" idx="17" hasCustomPrompt="1"/>
          </p:nvPr>
        </p:nvSpPr>
        <p:spPr>
          <a:xfrm>
            <a:off x="1085009" y="4839157"/>
            <a:ext cx="3150623" cy="515469"/>
          </a:xfrm>
        </p:spPr>
        <p:txBody>
          <a:bodyPr anchor="t">
            <a:noAutofit/>
          </a:bodyPr>
          <a:lstStyle>
            <a:lvl1pPr algn="ctr">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38" name="図プレースホルダー 7"/>
          <p:cNvSpPr>
            <a:spLocks noGrp="1"/>
          </p:cNvSpPr>
          <p:nvPr>
            <p:ph type="pic" sz="quarter" idx="23" hasCustomPrompt="1"/>
          </p:nvPr>
        </p:nvSpPr>
        <p:spPr>
          <a:xfrm>
            <a:off x="5585899" y="3759037"/>
            <a:ext cx="1020202" cy="1020113"/>
          </a:xfrm>
        </p:spPr>
        <p:txBody>
          <a:bodyPr>
            <a:normAutofit/>
          </a:bodyPr>
          <a:lstStyle>
            <a:lvl1pPr>
              <a:defRPr sz="1067"/>
            </a:lvl1pPr>
          </a:lstStyle>
          <a:p>
            <a:r>
              <a:rPr kumimoji="1" lang="en-US" altLang="ja-JP" smtClean="0"/>
              <a:t>ICON</a:t>
            </a:r>
            <a:endParaRPr kumimoji="1" lang="ja-JP" altLang="en-US"/>
          </a:p>
        </p:txBody>
      </p:sp>
      <p:sp>
        <p:nvSpPr>
          <p:cNvPr id="39" name="テキスト プレースホルダー 11"/>
          <p:cNvSpPr>
            <a:spLocks noGrp="1"/>
          </p:cNvSpPr>
          <p:nvPr>
            <p:ph type="body" sz="quarter" idx="24" hasCustomPrompt="1"/>
          </p:nvPr>
        </p:nvSpPr>
        <p:spPr>
          <a:xfrm>
            <a:off x="4535691" y="5225444"/>
            <a:ext cx="3150623" cy="1053873"/>
          </a:xfrm>
        </p:spPr>
        <p:txBody>
          <a:bodyPr anchor="t">
            <a:noAutofit/>
          </a:bodyPr>
          <a:lstStyle>
            <a:lvl1pPr algn="ctr">
              <a:lnSpc>
                <a:spcPct val="120000"/>
              </a:lnSpc>
              <a:defRPr sz="1333">
                <a:solidFill>
                  <a:schemeClr val="tx1"/>
                </a:solidFill>
                <a:latin typeface="+mn-lt"/>
              </a:defRPr>
            </a:lvl1pPr>
          </a:lstStyle>
          <a:p>
            <a:pPr lvl="0"/>
            <a:r>
              <a:rPr lang="en-US" altLang="ja-JP" dirty="0" smtClean="0"/>
              <a:t>Text Here</a:t>
            </a:r>
            <a:endParaRPr lang="en-US" dirty="0"/>
          </a:p>
        </p:txBody>
      </p:sp>
      <p:sp>
        <p:nvSpPr>
          <p:cNvPr id="40" name="テキスト プレースホルダー 11"/>
          <p:cNvSpPr>
            <a:spLocks noGrp="1"/>
          </p:cNvSpPr>
          <p:nvPr>
            <p:ph type="body" sz="quarter" idx="25" hasCustomPrompt="1"/>
          </p:nvPr>
        </p:nvSpPr>
        <p:spPr>
          <a:xfrm>
            <a:off x="4535691" y="4839157"/>
            <a:ext cx="3150623" cy="515469"/>
          </a:xfrm>
        </p:spPr>
        <p:txBody>
          <a:bodyPr anchor="t">
            <a:noAutofit/>
          </a:bodyPr>
          <a:lstStyle>
            <a:lvl1pPr algn="ctr">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41" name="図プレースホルダー 7"/>
          <p:cNvSpPr>
            <a:spLocks noGrp="1"/>
          </p:cNvSpPr>
          <p:nvPr>
            <p:ph type="pic" sz="quarter" idx="26" hasCustomPrompt="1"/>
          </p:nvPr>
        </p:nvSpPr>
        <p:spPr>
          <a:xfrm>
            <a:off x="9036582" y="3759037"/>
            <a:ext cx="1020202" cy="1020113"/>
          </a:xfrm>
        </p:spPr>
        <p:txBody>
          <a:bodyPr>
            <a:normAutofit/>
          </a:bodyPr>
          <a:lstStyle>
            <a:lvl1pPr>
              <a:defRPr sz="1067"/>
            </a:lvl1pPr>
          </a:lstStyle>
          <a:p>
            <a:r>
              <a:rPr kumimoji="1" lang="en-US" altLang="ja-JP" smtClean="0"/>
              <a:t>ICON</a:t>
            </a:r>
            <a:endParaRPr kumimoji="1" lang="ja-JP" altLang="en-US"/>
          </a:p>
        </p:txBody>
      </p:sp>
      <p:sp>
        <p:nvSpPr>
          <p:cNvPr id="42" name="テキスト プレースホルダー 11"/>
          <p:cNvSpPr>
            <a:spLocks noGrp="1"/>
          </p:cNvSpPr>
          <p:nvPr>
            <p:ph type="body" sz="quarter" idx="27" hasCustomPrompt="1"/>
          </p:nvPr>
        </p:nvSpPr>
        <p:spPr>
          <a:xfrm>
            <a:off x="7986374" y="5225444"/>
            <a:ext cx="3150623" cy="1053873"/>
          </a:xfrm>
        </p:spPr>
        <p:txBody>
          <a:bodyPr anchor="t">
            <a:noAutofit/>
          </a:bodyPr>
          <a:lstStyle>
            <a:lvl1pPr algn="ctr">
              <a:lnSpc>
                <a:spcPct val="120000"/>
              </a:lnSpc>
              <a:defRPr sz="1333">
                <a:solidFill>
                  <a:schemeClr val="tx1"/>
                </a:solidFill>
                <a:latin typeface="+mn-lt"/>
              </a:defRPr>
            </a:lvl1pPr>
          </a:lstStyle>
          <a:p>
            <a:pPr lvl="0"/>
            <a:r>
              <a:rPr lang="en-US" altLang="ja-JP" dirty="0" smtClean="0"/>
              <a:t>Text Here</a:t>
            </a:r>
            <a:endParaRPr lang="en-US" dirty="0"/>
          </a:p>
        </p:txBody>
      </p:sp>
      <p:sp>
        <p:nvSpPr>
          <p:cNvPr id="43" name="テキスト プレースホルダー 11"/>
          <p:cNvSpPr>
            <a:spLocks noGrp="1"/>
          </p:cNvSpPr>
          <p:nvPr>
            <p:ph type="body" sz="quarter" idx="28" hasCustomPrompt="1"/>
          </p:nvPr>
        </p:nvSpPr>
        <p:spPr>
          <a:xfrm>
            <a:off x="7986374" y="4839157"/>
            <a:ext cx="3150623" cy="515469"/>
          </a:xfrm>
        </p:spPr>
        <p:txBody>
          <a:bodyPr anchor="t">
            <a:noAutofit/>
          </a:bodyPr>
          <a:lstStyle>
            <a:lvl1pPr algn="ctr">
              <a:lnSpc>
                <a:spcPct val="120000"/>
              </a:lnSpc>
              <a:defRPr sz="2133" spc="2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70343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2" presetClass="entr" presetSubtype="9" decel="100000" fill="hold" grpId="0" nodeType="afterEffect">
                                  <p:stCondLst>
                                    <p:cond delay="500"/>
                                  </p:stCondLst>
                                  <p:iterate type="lt">
                                    <p:tmPct val="10000"/>
                                  </p:iterate>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0-#ppt_w/2"/>
                                          </p:val>
                                        </p:tav>
                                        <p:tav tm="100000">
                                          <p:val>
                                            <p:strVal val="#ppt_x"/>
                                          </p:val>
                                        </p:tav>
                                      </p:tavLst>
                                    </p:anim>
                                    <p:anim calcmode="lin" valueType="num">
                                      <p:cBhvr additive="base">
                                        <p:cTn id="12" dur="500" fill="hold"/>
                                        <p:tgtEl>
                                          <p:spTgt spid="33"/>
                                        </p:tgtEl>
                                        <p:attrNameLst>
                                          <p:attrName>ppt_y</p:attrName>
                                        </p:attrNameLst>
                                      </p:cBhvr>
                                      <p:tavLst>
                                        <p:tav tm="0">
                                          <p:val>
                                            <p:strVal val="0-#ppt_h/2"/>
                                          </p:val>
                                        </p:tav>
                                        <p:tav tm="100000">
                                          <p:val>
                                            <p:strVal val="#ppt_y"/>
                                          </p:val>
                                        </p:tav>
                                      </p:tavLst>
                                    </p:anim>
                                  </p:childTnLst>
                                </p:cTn>
                              </p:par>
                            </p:childTnLst>
                          </p:cTn>
                        </p:par>
                        <p:par>
                          <p:cTn id="13" fill="hold">
                            <p:stCondLst>
                              <p:cond delay="1850"/>
                            </p:stCondLst>
                            <p:childTnLst>
                              <p:par>
                                <p:cTn id="14" presetID="2" presetClass="entr" presetSubtype="2" decel="100000" fill="hold" grpId="0" nodeType="afterEffect">
                                  <p:stCondLst>
                                    <p:cond delay="0"/>
                                  </p:stCondLst>
                                  <p:iterate type="wd">
                                    <p:tmPct val="10000"/>
                                  </p:iterate>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500" fill="hold"/>
                                        <p:tgtEl>
                                          <p:spTgt spid="34"/>
                                        </p:tgtEl>
                                        <p:attrNameLst>
                                          <p:attrName>ppt_x</p:attrName>
                                        </p:attrNameLst>
                                      </p:cBhvr>
                                      <p:tavLst>
                                        <p:tav tm="0">
                                          <p:val>
                                            <p:strVal val="1+#ppt_w/2"/>
                                          </p:val>
                                        </p:tav>
                                        <p:tav tm="100000">
                                          <p:val>
                                            <p:strVal val="#ppt_x"/>
                                          </p:val>
                                        </p:tav>
                                      </p:tavLst>
                                    </p:anim>
                                    <p:anim calcmode="lin" valueType="num">
                                      <p:cBhvr additive="base">
                                        <p:cTn id="17" dur="500" fill="hold"/>
                                        <p:tgtEl>
                                          <p:spTgt spid="34"/>
                                        </p:tgtEl>
                                        <p:attrNameLst>
                                          <p:attrName>ppt_y</p:attrName>
                                        </p:attrNameLst>
                                      </p:cBhvr>
                                      <p:tavLst>
                                        <p:tav tm="0">
                                          <p:val>
                                            <p:strVal val="#ppt_y"/>
                                          </p:val>
                                        </p:tav>
                                        <p:tav tm="100000">
                                          <p:val>
                                            <p:strVal val="#ppt_y"/>
                                          </p:val>
                                        </p:tav>
                                      </p:tavLst>
                                    </p:anim>
                                  </p:childTnLst>
                                </p:cTn>
                              </p:par>
                            </p:childTnLst>
                          </p:cTn>
                        </p:par>
                        <p:par>
                          <p:cTn id="18" fill="hold">
                            <p:stCondLst>
                              <p:cond delay="2400"/>
                            </p:stCondLst>
                            <p:childTnLst>
                              <p:par>
                                <p:cTn id="19" presetID="10" presetClass="entr" presetSubtype="0" fill="hold" grpId="0" nodeType="afterEffect">
                                  <p:stCondLst>
                                    <p:cond delay="25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2" presetClass="entr" presetSubtype="4" decel="100000" fill="hold" grpId="0" nodeType="withEffect">
                                  <p:stCondLst>
                                    <p:cond delay="25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25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ppt_x"/>
                                          </p:val>
                                        </p:tav>
                                        <p:tav tm="100000">
                                          <p:val>
                                            <p:strVal val="#ppt_x"/>
                                          </p:val>
                                        </p:tav>
                                      </p:tavLst>
                                    </p:anim>
                                    <p:anim calcmode="lin" valueType="num">
                                      <p:cBhvr additive="base">
                                        <p:cTn id="29" dur="500" fill="hold"/>
                                        <p:tgtEl>
                                          <p:spTgt spid="36"/>
                                        </p:tgtEl>
                                        <p:attrNameLst>
                                          <p:attrName>ppt_y</p:attrName>
                                        </p:attrNameLst>
                                      </p:cBhvr>
                                      <p:tavLst>
                                        <p:tav tm="0">
                                          <p:val>
                                            <p:strVal val="1+#ppt_h/2"/>
                                          </p:val>
                                        </p:tav>
                                        <p:tav tm="100000">
                                          <p:val>
                                            <p:strVal val="#ppt_y"/>
                                          </p:val>
                                        </p:tav>
                                      </p:tavLst>
                                    </p:anim>
                                  </p:childTnLst>
                                </p:cTn>
                              </p:par>
                            </p:childTnLst>
                          </p:cTn>
                        </p:par>
                        <p:par>
                          <p:cTn id="30" fill="hold">
                            <p:stCondLst>
                              <p:cond delay="3150"/>
                            </p:stCondLst>
                            <p:childTnLst>
                              <p:par>
                                <p:cTn id="31" presetID="10" presetClass="entr" presetSubtype="0" fill="hold" grpId="0" nodeType="afterEffect">
                                  <p:stCondLst>
                                    <p:cond delay="50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2" presetClass="entr" presetSubtype="4" decel="100000" fill="hold" grpId="0" nodeType="withEffect">
                                  <p:stCondLst>
                                    <p:cond delay="50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500"/>
                                  </p:stCondLst>
                                  <p:childTnLst>
                                    <p:set>
                                      <p:cBhvr>
                                        <p:cTn id="39" dur="1" fill="hold">
                                          <p:stCondLst>
                                            <p:cond delay="0"/>
                                          </p:stCondLst>
                                        </p:cTn>
                                        <p:tgtEl>
                                          <p:spTgt spid="39"/>
                                        </p:tgtEl>
                                        <p:attrNameLst>
                                          <p:attrName>style.visibility</p:attrName>
                                        </p:attrNameLst>
                                      </p:cBhvr>
                                      <p:to>
                                        <p:strVal val="visible"/>
                                      </p:to>
                                    </p:set>
                                    <p:anim calcmode="lin" valueType="num">
                                      <p:cBhvr additive="base">
                                        <p:cTn id="40" dur="500" fill="hold"/>
                                        <p:tgtEl>
                                          <p:spTgt spid="39"/>
                                        </p:tgtEl>
                                        <p:attrNameLst>
                                          <p:attrName>ppt_x</p:attrName>
                                        </p:attrNameLst>
                                      </p:cBhvr>
                                      <p:tavLst>
                                        <p:tav tm="0">
                                          <p:val>
                                            <p:strVal val="#ppt_x"/>
                                          </p:val>
                                        </p:tav>
                                        <p:tav tm="100000">
                                          <p:val>
                                            <p:strVal val="#ppt_x"/>
                                          </p:val>
                                        </p:tav>
                                      </p:tavLst>
                                    </p:anim>
                                    <p:anim calcmode="lin" valueType="num">
                                      <p:cBhvr additive="base">
                                        <p:cTn id="41" dur="500" fill="hold"/>
                                        <p:tgtEl>
                                          <p:spTgt spid="39"/>
                                        </p:tgtEl>
                                        <p:attrNameLst>
                                          <p:attrName>ppt_y</p:attrName>
                                        </p:attrNameLst>
                                      </p:cBhvr>
                                      <p:tavLst>
                                        <p:tav tm="0">
                                          <p:val>
                                            <p:strVal val="1+#ppt_h/2"/>
                                          </p:val>
                                        </p:tav>
                                        <p:tav tm="100000">
                                          <p:val>
                                            <p:strVal val="#ppt_y"/>
                                          </p:val>
                                        </p:tav>
                                      </p:tavLst>
                                    </p:anim>
                                  </p:childTnLst>
                                </p:cTn>
                              </p:par>
                            </p:childTnLst>
                          </p:cTn>
                        </p:par>
                        <p:par>
                          <p:cTn id="42" fill="hold">
                            <p:stCondLst>
                              <p:cond delay="4150"/>
                            </p:stCondLst>
                            <p:childTnLst>
                              <p:par>
                                <p:cTn id="43" presetID="10" presetClass="entr" presetSubtype="0" fill="hold" grpId="0" nodeType="afterEffect">
                                  <p:stCondLst>
                                    <p:cond delay="50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2" presetClass="entr" presetSubtype="4" decel="100000" fill="hold" grpId="0" nodeType="withEffect">
                                  <p:stCondLst>
                                    <p:cond delay="500"/>
                                  </p:stCondLst>
                                  <p:childTnLst>
                                    <p:set>
                                      <p:cBhvr>
                                        <p:cTn id="47" dur="1" fill="hold">
                                          <p:stCondLst>
                                            <p:cond delay="0"/>
                                          </p:stCondLst>
                                        </p:cTn>
                                        <p:tgtEl>
                                          <p:spTgt spid="43"/>
                                        </p:tgtEl>
                                        <p:attrNameLst>
                                          <p:attrName>style.visibility</p:attrName>
                                        </p:attrNameLst>
                                      </p:cBhvr>
                                      <p:to>
                                        <p:strVal val="visible"/>
                                      </p:to>
                                    </p:set>
                                    <p:anim calcmode="lin" valueType="num">
                                      <p:cBhvr additive="base">
                                        <p:cTn id="48" dur="500" fill="hold"/>
                                        <p:tgtEl>
                                          <p:spTgt spid="43"/>
                                        </p:tgtEl>
                                        <p:attrNameLst>
                                          <p:attrName>ppt_x</p:attrName>
                                        </p:attrNameLst>
                                      </p:cBhvr>
                                      <p:tavLst>
                                        <p:tav tm="0">
                                          <p:val>
                                            <p:strVal val="#ppt_x"/>
                                          </p:val>
                                        </p:tav>
                                        <p:tav tm="100000">
                                          <p:val>
                                            <p:strVal val="#ppt_x"/>
                                          </p:val>
                                        </p:tav>
                                      </p:tavLst>
                                    </p:anim>
                                    <p:anim calcmode="lin" valueType="num">
                                      <p:cBhvr additive="base">
                                        <p:cTn id="49" dur="500" fill="hold"/>
                                        <p:tgtEl>
                                          <p:spTgt spid="43"/>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50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ppt_x"/>
                                          </p:val>
                                        </p:tav>
                                        <p:tav tm="100000">
                                          <p:val>
                                            <p:strVal val="#ppt_x"/>
                                          </p:val>
                                        </p:tav>
                                      </p:tavLst>
                                    </p:anim>
                                    <p:anim calcmode="lin" valueType="num">
                                      <p:cBhvr additive="base">
                                        <p:cTn id="53"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tmplLst>
          <p:tmpl>
            <p:tnLst>
              <p:par>
                <p:cTn presetID="2" presetClass="entr" presetSubtype="9" decel="100000" fill="hold" nodeType="afterEffect">
                  <p:stCondLst>
                    <p:cond delay="500"/>
                  </p:stCondLst>
                  <p:iterate type="lt">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0-#ppt_h/2"/>
                          </p:val>
                        </p:tav>
                        <p:tav tm="100000">
                          <p:val>
                            <p:strVal val="#ppt_y"/>
                          </p:val>
                        </p:tav>
                      </p:tavLst>
                    </p:anim>
                  </p:childTnLst>
                </p:cTn>
              </p:par>
            </p:tnLst>
          </p:tmpl>
        </p:tmplLst>
      </p:bldP>
      <p:bldP spid="34" grpId="0"/>
      <p:bldP spid="35" grpId="0"/>
      <p:bldP spid="36" grpId="0"/>
      <p:bldP spid="37" grpId="0"/>
      <p:bldP spid="38" grpId="0"/>
      <p:bldP spid="39" grpId="0"/>
      <p:bldP spid="40" grpId="0"/>
      <p:bldP spid="41" grpId="0"/>
      <p:bldP spid="42" grpId="0"/>
      <p:bldP spid="43" grpId="0"/>
    </p:bld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Phone and Pictur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9" name="図プレースホルダー 8"/>
          <p:cNvSpPr>
            <a:spLocks noGrp="1"/>
          </p:cNvSpPr>
          <p:nvPr>
            <p:ph type="pic" sz="quarter" idx="12" hasCustomPrompt="1"/>
          </p:nvPr>
        </p:nvSpPr>
        <p:spPr>
          <a:xfrm>
            <a:off x="0" y="0"/>
            <a:ext cx="12192000" cy="4389107"/>
          </a:xfrm>
        </p:spPr>
        <p:txBody>
          <a:bodyPr/>
          <a:lstStyle>
            <a:lvl1pPr>
              <a:defRPr baseline="0"/>
            </a:lvl1pPr>
          </a:lstStyle>
          <a:p>
            <a:r>
              <a:rPr kumimoji="1" lang="en-US" altLang="ja-JP" smtClean="0"/>
              <a:t>Add an image</a:t>
            </a:r>
            <a:endParaRPr kumimoji="1" lang="ja-JP" altLang="en-US"/>
          </a:p>
        </p:txBody>
      </p:sp>
      <p:sp>
        <p:nvSpPr>
          <p:cNvPr id="13" name="テキスト プレースホルダー 12"/>
          <p:cNvSpPr>
            <a:spLocks noGrp="1"/>
          </p:cNvSpPr>
          <p:nvPr>
            <p:ph type="body" sz="quarter" idx="14" hasCustomPrompt="1"/>
          </p:nvPr>
        </p:nvSpPr>
        <p:spPr>
          <a:xfrm>
            <a:off x="0" y="2708860"/>
            <a:ext cx="12192000" cy="510117"/>
          </a:xfrm>
          <a:solidFill>
            <a:schemeClr val="accent1">
              <a:alpha val="69000"/>
            </a:schemeClr>
          </a:solidFill>
        </p:spPr>
        <p:txBody>
          <a:bodyPr/>
          <a:lstStyle/>
          <a:p>
            <a:pPr lvl="0"/>
            <a:r>
              <a:rPr kumimoji="1" lang="en-US" altLang="ja-JP" dirty="0" smtClean="0"/>
              <a:t> </a:t>
            </a:r>
            <a:endParaRPr kumimoji="1" lang="ja-JP" altLang="en-US" dirty="0"/>
          </a:p>
        </p:txBody>
      </p:sp>
      <p:sp>
        <p:nvSpPr>
          <p:cNvPr id="14" name="テキスト プレースホルダー 12"/>
          <p:cNvSpPr>
            <a:spLocks noGrp="1"/>
          </p:cNvSpPr>
          <p:nvPr>
            <p:ph type="body" sz="quarter" idx="15" hasCustomPrompt="1"/>
          </p:nvPr>
        </p:nvSpPr>
        <p:spPr>
          <a:xfrm>
            <a:off x="0" y="3219301"/>
            <a:ext cx="12192000" cy="1169806"/>
          </a:xfrm>
          <a:solidFill>
            <a:schemeClr val="tx2">
              <a:alpha val="69000"/>
            </a:schemeClr>
          </a:solidFill>
        </p:spPr>
        <p:txBody>
          <a:bodyPr/>
          <a:lstStyle/>
          <a:p>
            <a:pPr lvl="0"/>
            <a:r>
              <a:rPr kumimoji="1" lang="en-US" altLang="ja-JP" dirty="0" smtClean="0"/>
              <a:t> </a:t>
            </a:r>
            <a:endParaRPr kumimoji="1" lang="ja-JP" altLang="en-US" dirty="0"/>
          </a:p>
        </p:txBody>
      </p:sp>
      <p:sp>
        <p:nvSpPr>
          <p:cNvPr id="11" name="テキスト プレースホルダー 10"/>
          <p:cNvSpPr>
            <a:spLocks noGrp="1"/>
          </p:cNvSpPr>
          <p:nvPr>
            <p:ph type="body" sz="quarter" idx="13" hasCustomPrompt="1"/>
          </p:nvPr>
        </p:nvSpPr>
        <p:spPr>
          <a:xfrm>
            <a:off x="874535" y="548680"/>
            <a:ext cx="2460919" cy="3838010"/>
          </a:xfrm>
          <a:blipFill dpi="0" rotWithShape="1">
            <a:blip r:embed="rId2"/>
            <a:srcRect/>
            <a:stretch>
              <a:fillRect b="-27424"/>
            </a:stretch>
          </a:blipFill>
        </p:spPr>
        <p:txBody>
          <a:bodyPr/>
          <a:lstStyle/>
          <a:p>
            <a:pPr lvl="0"/>
            <a:r>
              <a:rPr kumimoji="1" lang="en-US" altLang="ja-JP" dirty="0" smtClean="0"/>
              <a:t> </a:t>
            </a:r>
            <a:endParaRPr kumimoji="1" lang="ja-JP" altLang="en-US" dirty="0"/>
          </a:p>
        </p:txBody>
      </p:sp>
      <p:sp>
        <p:nvSpPr>
          <p:cNvPr id="15" name="テキスト プレースホルダー 11"/>
          <p:cNvSpPr>
            <a:spLocks noGrp="1"/>
          </p:cNvSpPr>
          <p:nvPr>
            <p:ph type="body" sz="quarter" idx="17" hasCustomPrompt="1"/>
          </p:nvPr>
        </p:nvSpPr>
        <p:spPr>
          <a:xfrm>
            <a:off x="3425471" y="2701764"/>
            <a:ext cx="8281639" cy="515469"/>
          </a:xfrm>
        </p:spPr>
        <p:txBody>
          <a:bodyPr anchor="t">
            <a:noAutofit/>
          </a:bodyPr>
          <a:lstStyle>
            <a:lvl1pPr algn="l">
              <a:lnSpc>
                <a:spcPct val="120000"/>
              </a:lnSpc>
              <a:defRPr sz="2133" spc="200">
                <a:solidFill>
                  <a:schemeClr val="bg1"/>
                </a:solidFill>
                <a:latin typeface="+mj-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16" hasCustomPrompt="1"/>
          </p:nvPr>
        </p:nvSpPr>
        <p:spPr>
          <a:xfrm>
            <a:off x="3425471" y="3253573"/>
            <a:ext cx="8281639" cy="1105531"/>
          </a:xfrm>
        </p:spPr>
        <p:txBody>
          <a:bodyPr anchor="t">
            <a:noAutofit/>
          </a:bodyPr>
          <a:lstStyle>
            <a:lvl1pPr algn="l">
              <a:lnSpc>
                <a:spcPct val="120000"/>
              </a:lnSpc>
              <a:defRPr sz="1333">
                <a:solidFill>
                  <a:schemeClr val="bg1"/>
                </a:solidFill>
                <a:latin typeface="+mn-lt"/>
              </a:defRPr>
            </a:lvl1pPr>
          </a:lstStyle>
          <a:p>
            <a:pPr lvl="0"/>
            <a:r>
              <a:rPr lang="en-US" altLang="ja-JP" dirty="0" smtClean="0"/>
              <a:t>Text Here</a:t>
            </a:r>
            <a:endParaRPr lang="en-US" dirty="0"/>
          </a:p>
        </p:txBody>
      </p:sp>
      <p:sp>
        <p:nvSpPr>
          <p:cNvPr id="22" name="図プレースホルダー 21"/>
          <p:cNvSpPr>
            <a:spLocks noGrp="1"/>
          </p:cNvSpPr>
          <p:nvPr>
            <p:ph type="pic" sz="quarter" idx="40" hasCustomPrompt="1"/>
          </p:nvPr>
        </p:nvSpPr>
        <p:spPr>
          <a:xfrm>
            <a:off x="1055036" y="1178511"/>
            <a:ext cx="2099916" cy="3210983"/>
          </a:xfrm>
        </p:spPr>
        <p:txBody>
          <a:bodyPr/>
          <a:lstStyle>
            <a:lvl1pPr>
              <a:defRPr/>
            </a:lvl1pPr>
          </a:lstStyle>
          <a:p>
            <a:r>
              <a:rPr kumimoji="1" lang="en-US" altLang="ja-JP" smtClean="0"/>
              <a:t>Add an image</a:t>
            </a:r>
            <a:endParaRPr kumimoji="1" lang="ja-JP" altLang="en-US"/>
          </a:p>
        </p:txBody>
      </p:sp>
      <p:sp>
        <p:nvSpPr>
          <p:cNvPr id="24" name="テキスト プレースホルダー 11"/>
          <p:cNvSpPr>
            <a:spLocks noGrp="1"/>
          </p:cNvSpPr>
          <p:nvPr>
            <p:ph type="body" sz="quarter" idx="38" hasCustomPrompt="1"/>
          </p:nvPr>
        </p:nvSpPr>
        <p:spPr>
          <a:xfrm>
            <a:off x="1894930" y="4413260"/>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cxnSp>
        <p:nvCxnSpPr>
          <p:cNvPr id="25" name="直線コネクタ 24"/>
          <p:cNvCxnSpPr/>
          <p:nvPr userDrawn="1"/>
        </p:nvCxnSpPr>
        <p:spPr>
          <a:xfrm flipH="1" flipV="1">
            <a:off x="2222164" y="5235430"/>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6" name="テキスト プレースホルダー 11"/>
          <p:cNvSpPr>
            <a:spLocks noGrp="1"/>
          </p:cNvSpPr>
          <p:nvPr>
            <p:ph type="body" sz="quarter" idx="39"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76538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500"/>
                                        <p:tgtEl>
                                          <p:spTgt spid="11"/>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randombar(horizontal)">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25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1750"/>
                            </p:stCondLst>
                            <p:childTnLst>
                              <p:par>
                                <p:cTn id="29" presetID="2" presetClass="entr" presetSubtype="4" decel="100000" fill="hold" grpId="0" nodeType="afterEffect">
                                  <p:stCondLst>
                                    <p:cond delay="500"/>
                                  </p:stCondLst>
                                  <p:iterate type="wd">
                                    <p:tmPct val="10000"/>
                                  </p:iterate>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par>
                          <p:cTn id="33" fill="hold">
                            <p:stCondLst>
                              <p:cond delay="2800"/>
                            </p:stCondLst>
                            <p:childTnLst>
                              <p:par>
                                <p:cTn id="34" presetID="16" presetClass="entr" presetSubtype="37"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barn(outVertical)">
                                      <p:cBhvr>
                                        <p:cTn id="36" dur="500"/>
                                        <p:tgtEl>
                                          <p:spTgt spid="25"/>
                                        </p:tgtEl>
                                      </p:cBhvr>
                                    </p:animEffect>
                                  </p:childTnLst>
                                </p:cTn>
                              </p:par>
                            </p:childTnLst>
                          </p:cTn>
                        </p:par>
                        <p:par>
                          <p:cTn id="37" fill="hold">
                            <p:stCondLst>
                              <p:cond delay="3300"/>
                            </p:stCondLst>
                            <p:childTnLst>
                              <p:par>
                                <p:cTn id="38" presetID="2" presetClass="entr" presetSubtype="4" decel="100000"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ppt_x"/>
                                          </p:val>
                                        </p:tav>
                                        <p:tav tm="100000">
                                          <p:val>
                                            <p:strVal val="#ppt_x"/>
                                          </p:val>
                                        </p:tav>
                                      </p:tavLst>
                                    </p:anim>
                                    <p:anim calcmode="lin" valueType="num">
                                      <p:cBhvr additive="base">
                                        <p:cTn id="4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animBg="1">
        <p:tmplLst>
          <p:tmpl>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1" grpId="0" animBg="1">
        <p:tmplLst>
          <p:tmpl>
            <p:tnLst>
              <p:par>
                <p:cTn presetID="14" presetClass="entr" presetSubtype="1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randombar(horizontal)">
                      <p:cBhvr>
                        <p:cTn dur="500"/>
                        <p:tgtEl>
                          <p:spTgt spid="11"/>
                        </p:tgtEl>
                      </p:cBhvr>
                    </p:animEffect>
                  </p:childTnLst>
                </p:cTn>
              </p:par>
            </p:tnLst>
          </p:tmpl>
        </p:tmplLst>
      </p:bldP>
      <p:bldP spid="15" grpId="0">
        <p:tmplLst>
          <p:tmpl>
            <p:tnLst>
              <p:par>
                <p:cTn presetID="10" presetClass="entr" presetSubtype="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p:tmplLst>
          <p:tmpl>
            <p:tnLst>
              <p:par>
                <p:cTn presetID="10" presetClass="entr" presetSubtype="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22" grpId="0"/>
      <p:bldP spid="24" grpId="0">
        <p:tmplLst>
          <p:tmpl>
            <p:tnLst>
              <p:par>
                <p:cTn presetID="2" presetClass="entr" presetSubtype="4" decel="100000" fill="hold" nodeType="afterEffect">
                  <p:stCondLst>
                    <p:cond delay="50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6" grpId="0">
        <p:tmplLst>
          <p:tmpl>
            <p:tnLst>
              <p:par>
                <p:cTn presetID="2" presetClass="entr" presetSubtype="4"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9" name="正方形/長方形 8"/>
          <p:cNvSpPr/>
          <p:nvPr userDrawn="1"/>
        </p:nvSpPr>
        <p:spPr>
          <a:xfrm>
            <a:off x="-9839" y="2194554"/>
            <a:ext cx="12192000" cy="219455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3" name="正方形/長方形 22"/>
          <p:cNvSpPr/>
          <p:nvPr userDrawn="1"/>
        </p:nvSpPr>
        <p:spPr>
          <a:xfrm>
            <a:off x="-4795" y="2481740"/>
            <a:ext cx="12192000" cy="1620180"/>
          </a:xfrm>
          <a:prstGeom prst="rect">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5" name="正方形/長方形 4"/>
          <p:cNvSpPr/>
          <p:nvPr userDrawn="1"/>
        </p:nvSpPr>
        <p:spPr>
          <a:xfrm>
            <a:off x="0" y="0"/>
            <a:ext cx="12192000" cy="219455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2" name="正方形/長方形 21"/>
          <p:cNvSpPr/>
          <p:nvPr userDrawn="1"/>
        </p:nvSpPr>
        <p:spPr>
          <a:xfrm>
            <a:off x="1" y="278650"/>
            <a:ext cx="12182160" cy="1620180"/>
          </a:xfrm>
          <a:prstGeom prst="rect">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図プレースホルダー 13"/>
          <p:cNvSpPr>
            <a:spLocks noGrp="1"/>
          </p:cNvSpPr>
          <p:nvPr>
            <p:ph type="pic" sz="quarter" idx="13" hasCustomPrompt="1"/>
          </p:nvPr>
        </p:nvSpPr>
        <p:spPr>
          <a:xfrm>
            <a:off x="6096000" y="2194554"/>
            <a:ext cx="6093811" cy="2194553"/>
          </a:xfrm>
          <a:custGeom>
            <a:avLst/>
            <a:gdLst/>
            <a:ahLst/>
            <a:cxnLst/>
            <a:rect l="l" t="t" r="r" b="b"/>
            <a:pathLst>
              <a:path w="9139924" h="3291830">
                <a:moveTo>
                  <a:pt x="0" y="0"/>
                </a:moveTo>
                <a:lnTo>
                  <a:pt x="1305146" y="0"/>
                </a:lnTo>
                <a:lnTo>
                  <a:pt x="9139924" y="0"/>
                </a:lnTo>
                <a:lnTo>
                  <a:pt x="9139924" y="3291830"/>
                </a:lnTo>
                <a:lnTo>
                  <a:pt x="1305146" y="3291830"/>
                </a:lnTo>
                <a:close/>
              </a:path>
            </a:pathLst>
          </a:custGeom>
        </p:spPr>
        <p:txBody>
          <a:bodyPr/>
          <a:lstStyle>
            <a:lvl1pPr>
              <a:defRPr baseline="0"/>
            </a:lvl1pPr>
          </a:lstStyle>
          <a:p>
            <a:r>
              <a:rPr kumimoji="1" lang="en-US" altLang="ja-JP" smtClean="0"/>
              <a:t> Add an image</a:t>
            </a:r>
            <a:endParaRPr kumimoji="1" lang="ja-JP" altLang="en-US"/>
          </a:p>
        </p:txBody>
      </p:sp>
      <p:sp>
        <p:nvSpPr>
          <p:cNvPr id="11" name="図プレースホルダー 10"/>
          <p:cNvSpPr>
            <a:spLocks noGrp="1"/>
          </p:cNvSpPr>
          <p:nvPr>
            <p:ph type="pic" sz="quarter" idx="12" hasCustomPrompt="1"/>
          </p:nvPr>
        </p:nvSpPr>
        <p:spPr>
          <a:xfrm>
            <a:off x="1" y="0"/>
            <a:ext cx="6093811" cy="2194553"/>
          </a:xfrm>
          <a:custGeom>
            <a:avLst/>
            <a:gdLst/>
            <a:ahLst/>
            <a:cxnLst/>
            <a:rect l="l" t="t" r="r" b="b"/>
            <a:pathLst>
              <a:path w="9139924" h="3291830">
                <a:moveTo>
                  <a:pt x="0" y="0"/>
                </a:moveTo>
                <a:lnTo>
                  <a:pt x="7834778" y="0"/>
                </a:lnTo>
                <a:lnTo>
                  <a:pt x="9139924" y="3291830"/>
                </a:lnTo>
                <a:lnTo>
                  <a:pt x="7834778" y="3291830"/>
                </a:lnTo>
                <a:lnTo>
                  <a:pt x="0" y="3291830"/>
                </a:lnTo>
                <a:close/>
              </a:path>
            </a:pathLst>
          </a:cu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smtClean="0"/>
              <a:t> Add an image</a:t>
            </a:r>
            <a:endParaRPr kumimoji="1" lang="ja-JP" altLang="en-US" smtClean="0"/>
          </a:p>
          <a:p>
            <a:endParaRPr kumimoji="1" lang="ja-JP" altLang="en-US"/>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15" name="テキスト プレースホルダー 11"/>
          <p:cNvSpPr>
            <a:spLocks noGrp="1"/>
          </p:cNvSpPr>
          <p:nvPr>
            <p:ph type="body" sz="quarter" idx="38" hasCustomPrompt="1"/>
          </p:nvPr>
        </p:nvSpPr>
        <p:spPr>
          <a:xfrm>
            <a:off x="1894930" y="4413260"/>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cxnSp>
        <p:nvCxnSpPr>
          <p:cNvPr id="16" name="直線コネクタ 15"/>
          <p:cNvCxnSpPr/>
          <p:nvPr userDrawn="1"/>
        </p:nvCxnSpPr>
        <p:spPr>
          <a:xfrm flipH="1" flipV="1">
            <a:off x="2222164" y="5235430"/>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テキスト プレースホルダー 11"/>
          <p:cNvSpPr>
            <a:spLocks noGrp="1"/>
          </p:cNvSpPr>
          <p:nvPr>
            <p:ph type="body" sz="quarter" idx="39"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16" hasCustomPrompt="1"/>
          </p:nvPr>
        </p:nvSpPr>
        <p:spPr>
          <a:xfrm>
            <a:off x="6100680" y="784950"/>
            <a:ext cx="5666442" cy="963864"/>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17" hasCustomPrompt="1"/>
          </p:nvPr>
        </p:nvSpPr>
        <p:spPr>
          <a:xfrm>
            <a:off x="6100680" y="398664"/>
            <a:ext cx="566644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40" hasCustomPrompt="1"/>
          </p:nvPr>
        </p:nvSpPr>
        <p:spPr>
          <a:xfrm>
            <a:off x="399552" y="3008953"/>
            <a:ext cx="5666442" cy="930104"/>
          </a:xfrm>
        </p:spPr>
        <p:txBody>
          <a:bodyPr anchor="t">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41" hasCustomPrompt="1"/>
          </p:nvPr>
        </p:nvSpPr>
        <p:spPr>
          <a:xfrm>
            <a:off x="399552" y="2622667"/>
            <a:ext cx="566644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44766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25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par>
                          <p:cTn id="19" fill="hold">
                            <p:stCondLst>
                              <p:cond delay="1750"/>
                            </p:stCondLst>
                            <p:childTnLst>
                              <p:par>
                                <p:cTn id="20" presetID="22" presetClass="entr" presetSubtype="2" fill="hold" grpId="0" nodeType="afterEffect">
                                  <p:stCondLst>
                                    <p:cond delay="750"/>
                                  </p:stCondLst>
                                  <p:childTnLst>
                                    <p:set>
                                      <p:cBhvr>
                                        <p:cTn id="21" dur="1" fill="hold">
                                          <p:stCondLst>
                                            <p:cond delay="0"/>
                                          </p:stCondLst>
                                        </p:cTn>
                                        <p:tgtEl>
                                          <p:spTgt spid="14"/>
                                        </p:tgtEl>
                                        <p:attrNameLst>
                                          <p:attrName>style.visibility</p:attrName>
                                        </p:attrNameLst>
                                      </p:cBhvr>
                                      <p:to>
                                        <p:strVal val="visible"/>
                                      </p:to>
                                    </p:set>
                                    <p:animEffect transition="in" filter="wipe(right)">
                                      <p:cBhvr>
                                        <p:cTn id="22" dur="500"/>
                                        <p:tgtEl>
                                          <p:spTgt spid="14"/>
                                        </p:tgtEl>
                                      </p:cBhvr>
                                    </p:animEffect>
                                  </p:childTnLst>
                                </p:cTn>
                              </p:par>
                            </p:childTnLst>
                          </p:cTn>
                        </p:par>
                        <p:par>
                          <p:cTn id="23" fill="hold">
                            <p:stCondLst>
                              <p:cond delay="3000"/>
                            </p:stCondLst>
                            <p:childTnLst>
                              <p:par>
                                <p:cTn id="24" presetID="22" presetClass="entr" presetSubtype="2"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right)">
                                      <p:cBhvr>
                                        <p:cTn id="26" dur="500"/>
                                        <p:tgtEl>
                                          <p:spTgt spid="23"/>
                                        </p:tgtEl>
                                      </p:cBhvr>
                                    </p:animEffect>
                                  </p:childTnLst>
                                </p:cTn>
                              </p:par>
                            </p:childTnLst>
                          </p:cTn>
                        </p:par>
                        <p:par>
                          <p:cTn id="27" fill="hold">
                            <p:stCondLst>
                              <p:cond delay="3500"/>
                            </p:stCondLst>
                            <p:childTnLst>
                              <p:par>
                                <p:cTn id="28" presetID="22" presetClass="entr" presetSubtype="2" fill="hold" grpId="0" nodeType="afterEffect">
                                  <p:stCondLst>
                                    <p:cond delay="250"/>
                                  </p:stCondLst>
                                  <p:childTnLst>
                                    <p:set>
                                      <p:cBhvr>
                                        <p:cTn id="29" dur="1" fill="hold">
                                          <p:stCondLst>
                                            <p:cond delay="0"/>
                                          </p:stCondLst>
                                        </p:cTn>
                                        <p:tgtEl>
                                          <p:spTgt spid="21"/>
                                        </p:tgtEl>
                                        <p:attrNameLst>
                                          <p:attrName>style.visibility</p:attrName>
                                        </p:attrNameLst>
                                      </p:cBhvr>
                                      <p:to>
                                        <p:strVal val="visible"/>
                                      </p:to>
                                    </p:set>
                                    <p:animEffect transition="in" filter="wipe(right)">
                                      <p:cBhvr>
                                        <p:cTn id="30" dur="500"/>
                                        <p:tgtEl>
                                          <p:spTgt spid="21"/>
                                        </p:tgtEl>
                                      </p:cBhvr>
                                    </p:animEffect>
                                  </p:childTnLst>
                                </p:cTn>
                              </p:par>
                              <p:par>
                                <p:cTn id="31" presetID="22" presetClass="entr" presetSubtype="2" fill="hold" grpId="0" nodeType="withEffect">
                                  <p:stCondLst>
                                    <p:cond delay="250"/>
                                  </p:stCondLst>
                                  <p:childTnLst>
                                    <p:set>
                                      <p:cBhvr>
                                        <p:cTn id="32" dur="1" fill="hold">
                                          <p:stCondLst>
                                            <p:cond delay="0"/>
                                          </p:stCondLst>
                                        </p:cTn>
                                        <p:tgtEl>
                                          <p:spTgt spid="20"/>
                                        </p:tgtEl>
                                        <p:attrNameLst>
                                          <p:attrName>style.visibility</p:attrName>
                                        </p:attrNameLst>
                                      </p:cBhvr>
                                      <p:to>
                                        <p:strVal val="visible"/>
                                      </p:to>
                                    </p:set>
                                    <p:animEffect transition="in" filter="wipe(right)">
                                      <p:cBhvr>
                                        <p:cTn id="33" dur="500"/>
                                        <p:tgtEl>
                                          <p:spTgt spid="20"/>
                                        </p:tgtEl>
                                      </p:cBhvr>
                                    </p:animEffect>
                                  </p:childTnLst>
                                </p:cTn>
                              </p:par>
                            </p:childTnLst>
                          </p:cTn>
                        </p:par>
                        <p:par>
                          <p:cTn id="34" fill="hold">
                            <p:stCondLst>
                              <p:cond delay="4250"/>
                            </p:stCondLst>
                            <p:childTnLst>
                              <p:par>
                                <p:cTn id="35" presetID="2" presetClass="entr" presetSubtype="4" decel="100000" fill="hold" grpId="0" nodeType="afterEffect">
                                  <p:stCondLst>
                                    <p:cond delay="500"/>
                                  </p:stCondLst>
                                  <p:iterate type="wd">
                                    <p:tmPct val="10000"/>
                                  </p:iterate>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par>
                          <p:cTn id="39" fill="hold">
                            <p:stCondLst>
                              <p:cond delay="5300"/>
                            </p:stCondLst>
                            <p:childTnLst>
                              <p:par>
                                <p:cTn id="40" presetID="16" presetClass="entr" presetSubtype="37" fill="hold"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arn(outVertical)">
                                      <p:cBhvr>
                                        <p:cTn id="42" dur="500"/>
                                        <p:tgtEl>
                                          <p:spTgt spid="16"/>
                                        </p:tgtEl>
                                      </p:cBhvr>
                                    </p:animEffect>
                                  </p:childTnLst>
                                </p:cTn>
                              </p:par>
                            </p:childTnLst>
                          </p:cTn>
                        </p:par>
                        <p:par>
                          <p:cTn id="43" fill="hold">
                            <p:stCondLst>
                              <p:cond delay="5800"/>
                            </p:stCondLst>
                            <p:childTnLst>
                              <p:par>
                                <p:cTn id="44" presetID="2" presetClass="entr" presetSubtype="4"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ppt_x"/>
                                          </p:val>
                                        </p:tav>
                                        <p:tav tm="100000">
                                          <p:val>
                                            <p:strVal val="#ppt_x"/>
                                          </p:val>
                                        </p:tav>
                                      </p:tavLst>
                                    </p:anim>
                                    <p:anim calcmode="lin" valueType="num">
                                      <p:cBhvr additive="base">
                                        <p:cTn id="4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animBg="1"/>
      <p:bldP spid="14" grpId="0"/>
      <p:bldP spid="11" grpId="0"/>
      <p:bldP spid="15" grpId="0">
        <p:tmplLst>
          <p:tmpl>
            <p:tnLst>
              <p:par>
                <p:cTn presetID="2" presetClass="entr" presetSubtype="4" decel="100000" fill="hold" nodeType="afterEffect">
                  <p:stCondLst>
                    <p:cond delay="50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p:tmplLst>
          <p:tmpl>
            <p:tnLst>
              <p:par>
                <p:cTn presetID="22" presetClass="entr" presetSubtype="8"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p:tmplLst>
          <p:tmpl>
            <p:tnLst>
              <p:par>
                <p:cTn presetID="22" presetClass="entr" presetSubtype="8"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p:tmplLst>
          <p:tmpl>
            <p:tnLst>
              <p:par>
                <p:cTn presetID="22" presetClass="entr" presetSubtype="2"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p:tmplLst>
          <p:tmpl>
            <p:tnLst>
              <p:par>
                <p:cTn presetID="22" presetClass="entr" presetSubtype="2"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2 Big Images">
    <p:spTree>
      <p:nvGrpSpPr>
        <p:cNvPr id="1" name=""/>
        <p:cNvGrpSpPr/>
        <p:nvPr/>
      </p:nvGrpSpPr>
      <p:grpSpPr>
        <a:xfrm>
          <a:off x="0" y="0"/>
          <a:ext cx="0" cy="0"/>
          <a:chOff x="0" y="0"/>
          <a:chExt cx="0" cy="0"/>
        </a:xfrm>
      </p:grpSpPr>
      <p:sp>
        <p:nvSpPr>
          <p:cNvPr id="8" name="図プレースホルダー 7"/>
          <p:cNvSpPr>
            <a:spLocks noGrp="1"/>
          </p:cNvSpPr>
          <p:nvPr>
            <p:ph type="pic" sz="quarter" idx="12" hasCustomPrompt="1"/>
          </p:nvPr>
        </p:nvSpPr>
        <p:spPr>
          <a:xfrm>
            <a:off x="0" y="0"/>
            <a:ext cx="6950640" cy="4389107"/>
          </a:xfrm>
          <a:custGeom>
            <a:avLst/>
            <a:gdLst/>
            <a:ahLst/>
            <a:cxnLst/>
            <a:rect l="l" t="t" r="r" b="b"/>
            <a:pathLst>
              <a:path w="10425055" h="6583660">
                <a:moveTo>
                  <a:pt x="0" y="0"/>
                </a:moveTo>
                <a:lnTo>
                  <a:pt x="7859770" y="0"/>
                </a:lnTo>
                <a:lnTo>
                  <a:pt x="10425055" y="6583660"/>
                </a:lnTo>
                <a:lnTo>
                  <a:pt x="7859770" y="6583660"/>
                </a:lnTo>
                <a:lnTo>
                  <a:pt x="0" y="6583660"/>
                </a:lnTo>
                <a:close/>
              </a:path>
            </a:pathLst>
          </a:custGeom>
        </p:spPr>
        <p:txBody>
          <a:bodyPr/>
          <a:lstStyle>
            <a:lvl1pPr>
              <a:defRPr/>
            </a:lvl1pPr>
          </a:lstStyle>
          <a:p>
            <a:r>
              <a:rPr kumimoji="1" lang="en-US" altLang="ja-JP" smtClean="0"/>
              <a:t>Add an image</a:t>
            </a:r>
            <a:endParaRPr kumimoji="1" lang="ja-JP" altLang="en-US"/>
          </a:p>
        </p:txBody>
      </p:sp>
      <p:sp>
        <p:nvSpPr>
          <p:cNvPr id="22" name="図プレースホルダー 21"/>
          <p:cNvSpPr>
            <a:spLocks noGrp="1"/>
          </p:cNvSpPr>
          <p:nvPr>
            <p:ph type="pic" sz="quarter" idx="40" hasCustomPrompt="1"/>
          </p:nvPr>
        </p:nvSpPr>
        <p:spPr>
          <a:xfrm>
            <a:off x="3640983" y="2147917"/>
            <a:ext cx="2634635" cy="525433"/>
          </a:xfrm>
          <a:custGeom>
            <a:avLst/>
            <a:gdLst/>
            <a:ahLst/>
            <a:cxnLst/>
            <a:rect l="l" t="t" r="r" b="b"/>
            <a:pathLst>
              <a:path w="3951609" h="788150">
                <a:moveTo>
                  <a:pt x="0" y="0"/>
                </a:moveTo>
                <a:lnTo>
                  <a:pt x="3644829" y="0"/>
                </a:lnTo>
                <a:lnTo>
                  <a:pt x="3951609" y="788150"/>
                </a:lnTo>
                <a:lnTo>
                  <a:pt x="3644829" y="788150"/>
                </a:lnTo>
                <a:lnTo>
                  <a:pt x="306780" y="788150"/>
                </a:lnTo>
                <a:close/>
              </a:path>
            </a:pathLst>
          </a:custGeom>
          <a:solidFill>
            <a:schemeClr val="accent1">
              <a:alpha val="69000"/>
            </a:schemeClr>
          </a:solidFill>
        </p:spPr>
        <p:txBody>
          <a:bodyPr/>
          <a:lstStyle/>
          <a:p>
            <a:r>
              <a:rPr kumimoji="1" lang="en-US" altLang="ja-JP" smtClean="0"/>
              <a:t> </a:t>
            </a:r>
            <a:endParaRPr kumimoji="1" lang="ja-JP" altLang="en-US"/>
          </a:p>
        </p:txBody>
      </p:sp>
      <p:sp>
        <p:nvSpPr>
          <p:cNvPr id="12" name="図プレースホルダー 11"/>
          <p:cNvSpPr>
            <a:spLocks noGrp="1"/>
          </p:cNvSpPr>
          <p:nvPr>
            <p:ph type="pic" sz="quarter" idx="13" hasCustomPrompt="1"/>
          </p:nvPr>
        </p:nvSpPr>
        <p:spPr>
          <a:xfrm>
            <a:off x="5225828" y="-2"/>
            <a:ext cx="6966171" cy="4389107"/>
          </a:xfrm>
          <a:custGeom>
            <a:avLst/>
            <a:gdLst/>
            <a:ahLst/>
            <a:cxnLst/>
            <a:rect l="l" t="t" r="r" b="b"/>
            <a:pathLst>
              <a:path w="10448350" h="6583660">
                <a:moveTo>
                  <a:pt x="0" y="0"/>
                </a:moveTo>
                <a:lnTo>
                  <a:pt x="2565285" y="0"/>
                </a:lnTo>
                <a:lnTo>
                  <a:pt x="10425054" y="0"/>
                </a:lnTo>
                <a:lnTo>
                  <a:pt x="10425054" y="1"/>
                </a:lnTo>
                <a:lnTo>
                  <a:pt x="10448350" y="1"/>
                </a:lnTo>
                <a:lnTo>
                  <a:pt x="10448350" y="6583660"/>
                </a:lnTo>
                <a:lnTo>
                  <a:pt x="10425054" y="6583660"/>
                </a:lnTo>
                <a:lnTo>
                  <a:pt x="9000998" y="6583660"/>
                </a:lnTo>
                <a:lnTo>
                  <a:pt x="2565285" y="6583660"/>
                </a:lnTo>
                <a:close/>
              </a:path>
            </a:pathLst>
          </a:cu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smtClean="0"/>
              <a:t> Add an image</a:t>
            </a:r>
            <a:endParaRPr kumimoji="1" lang="ja-JP" altLang="en-US" smtClean="0"/>
          </a:p>
          <a:p>
            <a:endParaRPr kumimoji="1" lang="ja-JP" altLang="en-US"/>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13" name="テキスト プレースホルダー 11"/>
          <p:cNvSpPr>
            <a:spLocks noGrp="1"/>
          </p:cNvSpPr>
          <p:nvPr>
            <p:ph type="body" sz="quarter" idx="38" hasCustomPrompt="1"/>
          </p:nvPr>
        </p:nvSpPr>
        <p:spPr>
          <a:xfrm>
            <a:off x="1894930" y="4413260"/>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cxnSp>
        <p:nvCxnSpPr>
          <p:cNvPr id="14" name="直線コネクタ 13"/>
          <p:cNvCxnSpPr/>
          <p:nvPr userDrawn="1"/>
        </p:nvCxnSpPr>
        <p:spPr>
          <a:xfrm flipH="1" flipV="1">
            <a:off x="2222164" y="5235430"/>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テキスト プレースホルダー 11"/>
          <p:cNvSpPr>
            <a:spLocks noGrp="1"/>
          </p:cNvSpPr>
          <p:nvPr>
            <p:ph type="body" sz="quarter" idx="39"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41" hasCustomPrompt="1"/>
          </p:nvPr>
        </p:nvSpPr>
        <p:spPr>
          <a:xfrm>
            <a:off x="3831499" y="2152650"/>
            <a:ext cx="2254446" cy="514350"/>
          </a:xfrm>
        </p:spPr>
        <p:txBody>
          <a:bodyPr anchor="ctr">
            <a:noAutofit/>
          </a:bodyPr>
          <a:lstStyle>
            <a:lvl1pPr algn="ctr">
              <a:lnSpc>
                <a:spcPct val="100000"/>
              </a:lnSpc>
              <a:spcBef>
                <a:spcPts val="0"/>
              </a:spcBef>
              <a:defRPr sz="1867" spc="200" baseline="0">
                <a:solidFill>
                  <a:schemeClr val="bg1"/>
                </a:solidFill>
                <a:latin typeface="+mj-lt"/>
              </a:defRPr>
            </a:lvl1pPr>
          </a:lstStyle>
          <a:p>
            <a:pPr lvl="0"/>
            <a:r>
              <a:rPr lang="en-US" altLang="ja-JP" dirty="0" smtClean="0"/>
              <a:t>TEXT HERE</a:t>
            </a:r>
            <a:endParaRPr lang="en-US" dirty="0"/>
          </a:p>
        </p:txBody>
      </p:sp>
      <p:sp>
        <p:nvSpPr>
          <p:cNvPr id="24" name="図プレースホルダー 21"/>
          <p:cNvSpPr>
            <a:spLocks noGrp="1"/>
          </p:cNvSpPr>
          <p:nvPr>
            <p:ph type="pic" sz="quarter" idx="42" hasCustomPrompt="1"/>
          </p:nvPr>
        </p:nvSpPr>
        <p:spPr>
          <a:xfrm>
            <a:off x="5852033" y="1616634"/>
            <a:ext cx="2634635" cy="525433"/>
          </a:xfrm>
          <a:custGeom>
            <a:avLst/>
            <a:gdLst/>
            <a:ahLst/>
            <a:cxnLst/>
            <a:rect l="l" t="t" r="r" b="b"/>
            <a:pathLst>
              <a:path w="3951609" h="788150">
                <a:moveTo>
                  <a:pt x="0" y="0"/>
                </a:moveTo>
                <a:lnTo>
                  <a:pt x="3644829" y="0"/>
                </a:lnTo>
                <a:lnTo>
                  <a:pt x="3951609" y="788150"/>
                </a:lnTo>
                <a:lnTo>
                  <a:pt x="3644829" y="788150"/>
                </a:lnTo>
                <a:lnTo>
                  <a:pt x="306780" y="788150"/>
                </a:lnTo>
                <a:close/>
              </a:path>
            </a:pathLst>
          </a:custGeom>
          <a:solidFill>
            <a:schemeClr val="accent1">
              <a:alpha val="69000"/>
            </a:schemeClr>
          </a:solidFill>
        </p:spPr>
        <p:txBody>
          <a:bodyPr/>
          <a:lstStyle/>
          <a:p>
            <a:r>
              <a:rPr kumimoji="1" lang="en-US" altLang="ja-JP" smtClean="0"/>
              <a:t> </a:t>
            </a:r>
            <a:endParaRPr kumimoji="1" lang="ja-JP" altLang="en-US"/>
          </a:p>
        </p:txBody>
      </p:sp>
      <p:sp>
        <p:nvSpPr>
          <p:cNvPr id="25" name="テキスト プレースホルダー 11"/>
          <p:cNvSpPr>
            <a:spLocks noGrp="1"/>
          </p:cNvSpPr>
          <p:nvPr>
            <p:ph type="body" sz="quarter" idx="43" hasCustomPrompt="1"/>
          </p:nvPr>
        </p:nvSpPr>
        <p:spPr>
          <a:xfrm>
            <a:off x="6042550" y="1621367"/>
            <a:ext cx="2254446" cy="514350"/>
          </a:xfrm>
        </p:spPr>
        <p:txBody>
          <a:bodyPr anchor="ctr">
            <a:noAutofit/>
          </a:bodyPr>
          <a:lstStyle>
            <a:lvl1pPr algn="ctr">
              <a:lnSpc>
                <a:spcPct val="100000"/>
              </a:lnSpc>
              <a:spcBef>
                <a:spcPts val="0"/>
              </a:spcBef>
              <a:defRPr sz="1867" spc="200" baseline="0">
                <a:solidFill>
                  <a:schemeClr val="bg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80114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wipe(right)">
                                      <p:cBhvr>
                                        <p:cTn id="11" dur="500"/>
                                        <p:tgtEl>
                                          <p:spTgt spid="23">
                                            <p:txEl>
                                              <p:pRg st="0" end="0"/>
                                            </p:txEl>
                                          </p:spTgt>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right)">
                                      <p:cBhvr>
                                        <p:cTn id="14" dur="500"/>
                                        <p:tgtEl>
                                          <p:spTgt spid="22"/>
                                        </p:tgtEl>
                                      </p:cBhvr>
                                    </p:animEffect>
                                  </p:childTnLst>
                                </p:cTn>
                              </p:par>
                            </p:childTnLst>
                          </p:cTn>
                        </p:par>
                        <p:par>
                          <p:cTn id="15" fill="hold">
                            <p:stCondLst>
                              <p:cond delay="1000"/>
                            </p:stCondLst>
                            <p:childTnLst>
                              <p:par>
                                <p:cTn id="16" presetID="22" presetClass="entr" presetSubtype="2" fill="hold" grpId="0" nodeType="afterEffect">
                                  <p:stCondLst>
                                    <p:cond delay="50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25">
                                            <p:txEl>
                                              <p:pRg st="0" end="0"/>
                                            </p:txEl>
                                          </p:spTgt>
                                        </p:tgtEl>
                                        <p:attrNameLst>
                                          <p:attrName>style.visibility</p:attrName>
                                        </p:attrNameLst>
                                      </p:cBhvr>
                                      <p:to>
                                        <p:strVal val="visible"/>
                                      </p:to>
                                    </p:set>
                                    <p:animEffect transition="in" filter="wipe(left)">
                                      <p:cBhvr>
                                        <p:cTn id="22" dur="500"/>
                                        <p:tgtEl>
                                          <p:spTgt spid="25">
                                            <p:txEl>
                                              <p:pRg st="0" end="0"/>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par>
                          <p:cTn id="26" fill="hold">
                            <p:stCondLst>
                              <p:cond delay="2500"/>
                            </p:stCondLst>
                            <p:childTnLst>
                              <p:par>
                                <p:cTn id="27" presetID="2" presetClass="entr" presetSubtype="4" decel="100000" fill="hold" grpId="0" nodeType="afterEffect">
                                  <p:stCondLst>
                                    <p:cond delay="500"/>
                                  </p:stCondLst>
                                  <p:iterate type="wd">
                                    <p:tmPct val="10000"/>
                                  </p:iterate>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par>
                          <p:cTn id="31" fill="hold">
                            <p:stCondLst>
                              <p:cond delay="3550"/>
                            </p:stCondLst>
                            <p:childTnLst>
                              <p:par>
                                <p:cTn id="32" presetID="16" presetClass="entr" presetSubtype="37"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arn(outVertical)">
                                      <p:cBhvr>
                                        <p:cTn id="34" dur="500"/>
                                        <p:tgtEl>
                                          <p:spTgt spid="14"/>
                                        </p:tgtEl>
                                      </p:cBhvr>
                                    </p:animEffect>
                                  </p:childTnLst>
                                </p:cTn>
                              </p:par>
                            </p:childTnLst>
                          </p:cTn>
                        </p:par>
                        <p:par>
                          <p:cTn id="35" fill="hold">
                            <p:stCondLst>
                              <p:cond delay="4050"/>
                            </p:stCondLst>
                            <p:childTnLst>
                              <p:par>
                                <p:cTn id="36" presetID="2" presetClass="entr" presetSubtype="4"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ppt_x"/>
                                          </p:val>
                                        </p:tav>
                                        <p:tav tm="100000">
                                          <p:val>
                                            <p:strVal val="#ppt_x"/>
                                          </p:val>
                                        </p:tav>
                                      </p:tavLst>
                                    </p:anim>
                                    <p:anim calcmode="lin" valueType="num">
                                      <p:cBhvr additive="base">
                                        <p:cTn id="3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animBg="1"/>
      <p:bldP spid="12" grpId="0"/>
      <p:bldP spid="13" grpId="0">
        <p:tmplLst>
          <p:tmpl>
            <p:tnLst>
              <p:par>
                <p:cTn presetID="2" presetClass="entr" presetSubtype="4" decel="100000" fill="hold" nodeType="afterEffect">
                  <p:stCondLst>
                    <p:cond delay="50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2" presetClass="entr" presetSubtype="2"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right)">
                      <p:cBhvr>
                        <p:cTn dur="500"/>
                        <p:tgtEl>
                          <p:spTgt spid="23"/>
                        </p:tgtEl>
                      </p:cBhvr>
                    </p:animEffect>
                  </p:childTnLst>
                </p:cTn>
              </p:par>
            </p:tnLst>
          </p:tmpl>
        </p:tmplLst>
      </p:bldP>
      <p:bldP spid="24" grpId="0" animBg="1"/>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F304384-419D-46F4-939A-44A8490F4C86}" type="datetimeFigureOut">
              <a:rPr lang="en-US" smtClean="0"/>
              <a:t>16-Jan-17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1091363349"/>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World Map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04776" y="677953"/>
            <a:ext cx="8752511" cy="4157657"/>
          </a:xfrm>
          <a:prstGeom prst="rect">
            <a:avLst/>
          </a:prstGeom>
        </p:spPr>
      </p:pic>
      <p:sp>
        <p:nvSpPr>
          <p:cNvPr id="5" name="テキスト プレースホルダー 11"/>
          <p:cNvSpPr>
            <a:spLocks noGrp="1"/>
          </p:cNvSpPr>
          <p:nvPr>
            <p:ph type="body" sz="quarter" idx="38" hasCustomPrompt="1"/>
          </p:nvPr>
        </p:nvSpPr>
        <p:spPr>
          <a:xfrm>
            <a:off x="1894930" y="4413260"/>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cxnSp>
        <p:nvCxnSpPr>
          <p:cNvPr id="6" name="直線コネクタ 5"/>
          <p:cNvCxnSpPr/>
          <p:nvPr userDrawn="1"/>
        </p:nvCxnSpPr>
        <p:spPr>
          <a:xfrm flipH="1" flipV="1">
            <a:off x="2222164" y="5235430"/>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39"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
        <p:nvSpPr>
          <p:cNvPr id="8" name="涙形 7"/>
          <p:cNvSpPr/>
          <p:nvPr userDrawn="1"/>
        </p:nvSpPr>
        <p:spPr>
          <a:xfrm rot="8100000">
            <a:off x="2126621" y="770516"/>
            <a:ext cx="930957" cy="930876"/>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涙形 8"/>
          <p:cNvSpPr/>
          <p:nvPr userDrawn="1"/>
        </p:nvSpPr>
        <p:spPr>
          <a:xfrm rot="8100000">
            <a:off x="3174865" y="2507047"/>
            <a:ext cx="930957" cy="930876"/>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涙形 9"/>
          <p:cNvSpPr/>
          <p:nvPr userDrawn="1"/>
        </p:nvSpPr>
        <p:spPr>
          <a:xfrm rot="8100000">
            <a:off x="5202348" y="422875"/>
            <a:ext cx="930957" cy="930876"/>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涙形 10"/>
          <p:cNvSpPr/>
          <p:nvPr userDrawn="1"/>
        </p:nvSpPr>
        <p:spPr>
          <a:xfrm rot="8100000">
            <a:off x="7731584" y="870743"/>
            <a:ext cx="930957" cy="930876"/>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涙形 11"/>
          <p:cNvSpPr/>
          <p:nvPr userDrawn="1"/>
        </p:nvSpPr>
        <p:spPr>
          <a:xfrm rot="8100000">
            <a:off x="5334163" y="2060609"/>
            <a:ext cx="930957" cy="930876"/>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涙形 12"/>
          <p:cNvSpPr/>
          <p:nvPr userDrawn="1"/>
        </p:nvSpPr>
        <p:spPr>
          <a:xfrm rot="8100000">
            <a:off x="8753163" y="2787135"/>
            <a:ext cx="930957" cy="930876"/>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テキスト プレースホルダー 11"/>
          <p:cNvSpPr>
            <a:spLocks noGrp="1"/>
          </p:cNvSpPr>
          <p:nvPr>
            <p:ph type="body" sz="quarter" idx="40" hasCustomPrompt="1"/>
          </p:nvPr>
        </p:nvSpPr>
        <p:spPr>
          <a:xfrm>
            <a:off x="407791" y="1101669"/>
            <a:ext cx="1627131" cy="689836"/>
          </a:xfrm>
        </p:spPr>
        <p:txBody>
          <a:bodyPr anchor="ctr">
            <a:noAutofit/>
          </a:bodyPr>
          <a:lstStyle>
            <a:lvl1pPr algn="r">
              <a:lnSpc>
                <a:spcPct val="120000"/>
              </a:lnSpc>
              <a:defRPr sz="1333">
                <a:solidFill>
                  <a:schemeClr val="tx1"/>
                </a:solidFill>
                <a:latin typeface="+mn-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41" hasCustomPrompt="1"/>
          </p:nvPr>
        </p:nvSpPr>
        <p:spPr>
          <a:xfrm>
            <a:off x="1408597" y="2739164"/>
            <a:ext cx="1627131" cy="689836"/>
          </a:xfrm>
        </p:spPr>
        <p:txBody>
          <a:bodyPr anchor="ctr">
            <a:noAutofit/>
          </a:bodyPr>
          <a:lstStyle>
            <a:lvl1pPr algn="r">
              <a:lnSpc>
                <a:spcPct val="120000"/>
              </a:lnSpc>
              <a:defRPr sz="1333">
                <a:solidFill>
                  <a:schemeClr val="tx1"/>
                </a:solidFill>
                <a:latin typeface="+mn-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42" hasCustomPrompt="1"/>
          </p:nvPr>
        </p:nvSpPr>
        <p:spPr>
          <a:xfrm>
            <a:off x="3485065" y="629350"/>
            <a:ext cx="1627131" cy="689836"/>
          </a:xfrm>
        </p:spPr>
        <p:txBody>
          <a:bodyPr anchor="ctr">
            <a:noAutofit/>
          </a:bodyPr>
          <a:lstStyle>
            <a:lvl1pPr algn="r">
              <a:lnSpc>
                <a:spcPct val="120000"/>
              </a:lnSpc>
              <a:defRPr sz="1333">
                <a:solidFill>
                  <a:schemeClr val="tx1"/>
                </a:solidFill>
                <a:latin typeface="+mn-lt"/>
              </a:defRPr>
            </a:lvl1pPr>
          </a:lstStyle>
          <a:p>
            <a:pPr lvl="0"/>
            <a:r>
              <a:rPr lang="en-US" altLang="ja-JP" dirty="0" smtClean="0"/>
              <a:t>Text Here</a:t>
            </a:r>
            <a:endParaRPr lang="en-US" dirty="0"/>
          </a:p>
        </p:txBody>
      </p:sp>
      <p:sp>
        <p:nvSpPr>
          <p:cNvPr id="17" name="テキスト プレースホルダー 11"/>
          <p:cNvSpPr>
            <a:spLocks noGrp="1"/>
          </p:cNvSpPr>
          <p:nvPr>
            <p:ph type="body" sz="quarter" idx="43" hasCustomPrompt="1"/>
          </p:nvPr>
        </p:nvSpPr>
        <p:spPr>
          <a:xfrm>
            <a:off x="6326113" y="2494440"/>
            <a:ext cx="1627131" cy="689836"/>
          </a:xfrm>
        </p:spPr>
        <p:txBody>
          <a:bodyPr anchor="ctr">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44" hasCustomPrompt="1"/>
          </p:nvPr>
        </p:nvSpPr>
        <p:spPr>
          <a:xfrm>
            <a:off x="8722493" y="1063802"/>
            <a:ext cx="1627131" cy="689836"/>
          </a:xfrm>
        </p:spPr>
        <p:txBody>
          <a:bodyPr anchor="ctr">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45" hasCustomPrompt="1"/>
          </p:nvPr>
        </p:nvSpPr>
        <p:spPr>
          <a:xfrm>
            <a:off x="9731382" y="2907655"/>
            <a:ext cx="1627131" cy="689836"/>
          </a:xfrm>
        </p:spPr>
        <p:txBody>
          <a:bodyPr anchor="ctr">
            <a:noAutofit/>
          </a:bodyPr>
          <a:lstStyle>
            <a:lvl1pPr algn="l">
              <a:lnSpc>
                <a:spcPct val="120000"/>
              </a:lnSpc>
              <a:defRPr sz="1333">
                <a:solidFill>
                  <a:schemeClr val="tx1"/>
                </a:solidFill>
                <a:latin typeface="+mn-lt"/>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46" hasCustomPrompt="1"/>
          </p:nvPr>
        </p:nvSpPr>
        <p:spPr>
          <a:xfrm>
            <a:off x="2210184" y="717771"/>
            <a:ext cx="771874" cy="1003147"/>
          </a:xfrm>
        </p:spPr>
        <p:txBody>
          <a:bodyPr anchor="ctr">
            <a:noAutofit/>
          </a:bodyPr>
          <a:lstStyle>
            <a:lvl1pPr algn="ctr">
              <a:lnSpc>
                <a:spcPct val="120000"/>
              </a:lnSpc>
              <a:defRPr sz="2933">
                <a:solidFill>
                  <a:schemeClr val="bg1"/>
                </a:solidFill>
                <a:latin typeface="+mj-lt"/>
              </a:defRPr>
            </a:lvl1pPr>
          </a:lstStyle>
          <a:p>
            <a:pPr lvl="0"/>
            <a:r>
              <a:rPr lang="en-US" altLang="ja-JP" dirty="0" smtClean="0"/>
              <a:t>00</a:t>
            </a:r>
            <a:endParaRPr lang="en-US" dirty="0"/>
          </a:p>
        </p:txBody>
      </p:sp>
      <p:sp>
        <p:nvSpPr>
          <p:cNvPr id="21" name="テキスト プレースホルダー 11"/>
          <p:cNvSpPr>
            <a:spLocks noGrp="1"/>
          </p:cNvSpPr>
          <p:nvPr>
            <p:ph type="body" sz="quarter" idx="47" hasCustomPrompt="1"/>
          </p:nvPr>
        </p:nvSpPr>
        <p:spPr>
          <a:xfrm>
            <a:off x="3250387" y="2454303"/>
            <a:ext cx="771874" cy="1003147"/>
          </a:xfrm>
        </p:spPr>
        <p:txBody>
          <a:bodyPr anchor="ctr">
            <a:noAutofit/>
          </a:bodyPr>
          <a:lstStyle>
            <a:lvl1pPr algn="ctr">
              <a:lnSpc>
                <a:spcPct val="120000"/>
              </a:lnSpc>
              <a:defRPr sz="2933">
                <a:solidFill>
                  <a:schemeClr val="bg1"/>
                </a:solidFill>
                <a:latin typeface="+mj-lt"/>
              </a:defRPr>
            </a:lvl1pPr>
          </a:lstStyle>
          <a:p>
            <a:pPr lvl="0"/>
            <a:r>
              <a:rPr lang="en-US" altLang="ja-JP" dirty="0" smtClean="0"/>
              <a:t>00</a:t>
            </a:r>
            <a:endParaRPr lang="en-US" dirty="0"/>
          </a:p>
        </p:txBody>
      </p:sp>
      <p:sp>
        <p:nvSpPr>
          <p:cNvPr id="22" name="テキスト プレースホルダー 11"/>
          <p:cNvSpPr>
            <a:spLocks noGrp="1"/>
          </p:cNvSpPr>
          <p:nvPr>
            <p:ph type="body" sz="quarter" idx="48" hasCustomPrompt="1"/>
          </p:nvPr>
        </p:nvSpPr>
        <p:spPr>
          <a:xfrm>
            <a:off x="5281890" y="372853"/>
            <a:ext cx="771874" cy="1003147"/>
          </a:xfrm>
        </p:spPr>
        <p:txBody>
          <a:bodyPr anchor="ctr">
            <a:noAutofit/>
          </a:bodyPr>
          <a:lstStyle>
            <a:lvl1pPr algn="ctr">
              <a:lnSpc>
                <a:spcPct val="120000"/>
              </a:lnSpc>
              <a:defRPr sz="2933">
                <a:solidFill>
                  <a:schemeClr val="bg1"/>
                </a:solidFill>
                <a:latin typeface="+mj-lt"/>
              </a:defRPr>
            </a:lvl1pPr>
          </a:lstStyle>
          <a:p>
            <a:pPr lvl="0"/>
            <a:r>
              <a:rPr lang="en-US" altLang="ja-JP" dirty="0" smtClean="0"/>
              <a:t>00</a:t>
            </a:r>
            <a:endParaRPr lang="en-US" dirty="0"/>
          </a:p>
        </p:txBody>
      </p:sp>
      <p:sp>
        <p:nvSpPr>
          <p:cNvPr id="23" name="テキスト プレースホルダー 11"/>
          <p:cNvSpPr>
            <a:spLocks noGrp="1"/>
          </p:cNvSpPr>
          <p:nvPr>
            <p:ph type="body" sz="quarter" idx="49" hasCustomPrompt="1"/>
          </p:nvPr>
        </p:nvSpPr>
        <p:spPr>
          <a:xfrm>
            <a:off x="5413705" y="2007864"/>
            <a:ext cx="771874" cy="1003147"/>
          </a:xfrm>
        </p:spPr>
        <p:txBody>
          <a:bodyPr anchor="ctr">
            <a:noAutofit/>
          </a:bodyPr>
          <a:lstStyle>
            <a:lvl1pPr algn="ctr">
              <a:lnSpc>
                <a:spcPct val="120000"/>
              </a:lnSpc>
              <a:defRPr sz="2933">
                <a:solidFill>
                  <a:schemeClr val="bg1"/>
                </a:solidFill>
                <a:latin typeface="+mj-lt"/>
              </a:defRPr>
            </a:lvl1pPr>
          </a:lstStyle>
          <a:p>
            <a:pPr lvl="0"/>
            <a:r>
              <a:rPr lang="en-US" altLang="ja-JP" dirty="0" smtClean="0"/>
              <a:t>00</a:t>
            </a:r>
            <a:endParaRPr lang="en-US" dirty="0"/>
          </a:p>
        </p:txBody>
      </p:sp>
      <p:sp>
        <p:nvSpPr>
          <p:cNvPr id="24" name="テキスト プレースホルダー 11"/>
          <p:cNvSpPr>
            <a:spLocks noGrp="1"/>
          </p:cNvSpPr>
          <p:nvPr>
            <p:ph type="body" sz="quarter" idx="50" hasCustomPrompt="1"/>
          </p:nvPr>
        </p:nvSpPr>
        <p:spPr>
          <a:xfrm>
            <a:off x="7813197" y="817999"/>
            <a:ext cx="771874" cy="1003147"/>
          </a:xfrm>
        </p:spPr>
        <p:txBody>
          <a:bodyPr anchor="ctr">
            <a:noAutofit/>
          </a:bodyPr>
          <a:lstStyle>
            <a:lvl1pPr algn="ctr">
              <a:lnSpc>
                <a:spcPct val="120000"/>
              </a:lnSpc>
              <a:defRPr sz="2933">
                <a:solidFill>
                  <a:schemeClr val="bg1"/>
                </a:solidFill>
                <a:latin typeface="+mj-lt"/>
              </a:defRPr>
            </a:lvl1pPr>
          </a:lstStyle>
          <a:p>
            <a:pPr lvl="0"/>
            <a:r>
              <a:rPr lang="en-US" altLang="ja-JP" dirty="0" smtClean="0"/>
              <a:t>00</a:t>
            </a:r>
            <a:endParaRPr lang="en-US" dirty="0"/>
          </a:p>
        </p:txBody>
      </p:sp>
      <p:sp>
        <p:nvSpPr>
          <p:cNvPr id="25" name="テキスト プレースホルダー 11"/>
          <p:cNvSpPr>
            <a:spLocks noGrp="1"/>
          </p:cNvSpPr>
          <p:nvPr>
            <p:ph type="body" sz="quarter" idx="51" hasCustomPrompt="1"/>
          </p:nvPr>
        </p:nvSpPr>
        <p:spPr>
          <a:xfrm>
            <a:off x="8832704" y="2734390"/>
            <a:ext cx="771874" cy="1003147"/>
          </a:xfrm>
        </p:spPr>
        <p:txBody>
          <a:bodyPr anchor="ctr">
            <a:noAutofit/>
          </a:bodyPr>
          <a:lstStyle>
            <a:lvl1pPr algn="ctr">
              <a:lnSpc>
                <a:spcPct val="120000"/>
              </a:lnSpc>
              <a:defRPr sz="2933">
                <a:solidFill>
                  <a:schemeClr val="bg1"/>
                </a:solidFill>
                <a:latin typeface="+mj-lt"/>
              </a:defRPr>
            </a:lvl1pPr>
          </a:lstStyle>
          <a:p>
            <a:pPr lvl="0"/>
            <a:r>
              <a:rPr lang="en-US" altLang="ja-JP" dirty="0" smtClean="0"/>
              <a:t>00</a:t>
            </a:r>
            <a:endParaRPr lang="en-US" dirty="0"/>
          </a:p>
        </p:txBody>
      </p:sp>
    </p:spTree>
    <p:extLst>
      <p:ext uri="{BB962C8B-B14F-4D97-AF65-F5344CB8AC3E}">
        <p14:creationId xmlns:p14="http://schemas.microsoft.com/office/powerpoint/2010/main" val="411879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500"/>
                                        <p:tgtEl>
                                          <p:spTgt spid="2"/>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iterate type="wd">
                                    <p:tmPct val="10000"/>
                                  </p:iterate>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1050"/>
                            </p:stCondLst>
                            <p:childTnLst>
                              <p:par>
                                <p:cTn id="14" presetID="16" presetClass="entr" presetSubtype="37"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outVertical)">
                                      <p:cBhvr>
                                        <p:cTn id="16" dur="500"/>
                                        <p:tgtEl>
                                          <p:spTgt spid="6"/>
                                        </p:tgtEl>
                                      </p:cBhvr>
                                    </p:animEffect>
                                  </p:childTnLst>
                                </p:cTn>
                              </p:par>
                            </p:childTnLst>
                          </p:cTn>
                        </p:par>
                        <p:par>
                          <p:cTn id="17" fill="hold">
                            <p:stCondLst>
                              <p:cond delay="1550"/>
                            </p:stCondLst>
                            <p:childTnLst>
                              <p:par>
                                <p:cTn id="18" presetID="2" presetClass="entr" presetSubtype="4" decel="10000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2050"/>
                            </p:stCondLst>
                            <p:childTnLst>
                              <p:par>
                                <p:cTn id="23" presetID="2" presetClass="entr" presetSubtype="1" decel="10000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0-#ppt_h/2"/>
                                          </p:val>
                                        </p:tav>
                                        <p:tav tm="100000">
                                          <p:val>
                                            <p:strVal val="#ppt_y"/>
                                          </p:val>
                                        </p:tav>
                                      </p:tavLst>
                                    </p:anim>
                                  </p:childTnLst>
                                </p:cTn>
                              </p:par>
                              <p:par>
                                <p:cTn id="27" presetID="2" presetClass="entr" presetSubtype="1" decel="100000" fill="hold" grpId="0" nodeType="withEffect">
                                  <p:stCondLst>
                                    <p:cond delay="0"/>
                                  </p:stCondLst>
                                  <p:childTnLst>
                                    <p:set>
                                      <p:cBhvr>
                                        <p:cTn id="28" dur="1" fill="hold">
                                          <p:stCondLst>
                                            <p:cond delay="0"/>
                                          </p:stCondLst>
                                        </p:cTn>
                                        <p:tgtEl>
                                          <p:spTgt spid="20">
                                            <p:txEl>
                                              <p:pRg st="0" end="0"/>
                                            </p:txEl>
                                          </p:spTgt>
                                        </p:tgtEl>
                                        <p:attrNameLst>
                                          <p:attrName>style.visibility</p:attrName>
                                        </p:attrNameLst>
                                      </p:cBhvr>
                                      <p:to>
                                        <p:strVal val="visible"/>
                                      </p:to>
                                    </p:set>
                                    <p:anim calcmode="lin" valueType="num">
                                      <p:cBhvr additive="base">
                                        <p:cTn id="2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0">
                                            <p:txEl>
                                              <p:pRg st="0" end="0"/>
                                            </p:txEl>
                                          </p:spTgt>
                                        </p:tgtEl>
                                        <p:attrNameLst>
                                          <p:attrName>ppt_y</p:attrName>
                                        </p:attrNameLst>
                                      </p:cBhvr>
                                      <p:tavLst>
                                        <p:tav tm="0">
                                          <p:val>
                                            <p:strVal val="0-#ppt_h/2"/>
                                          </p:val>
                                        </p:tav>
                                        <p:tav tm="100000">
                                          <p:val>
                                            <p:strVal val="#ppt_y"/>
                                          </p:val>
                                        </p:tav>
                                      </p:tavLst>
                                    </p:anim>
                                  </p:childTnLst>
                                </p:cTn>
                              </p:par>
                            </p:childTnLst>
                          </p:cTn>
                        </p:par>
                        <p:par>
                          <p:cTn id="31" fill="hold">
                            <p:stCondLst>
                              <p:cond delay="2550"/>
                            </p:stCondLst>
                            <p:childTnLst>
                              <p:par>
                                <p:cTn id="32" presetID="2" presetClass="entr" presetSubtype="8" decel="10000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0-#ppt_w/2"/>
                                          </p:val>
                                        </p:tav>
                                        <p:tav tm="100000">
                                          <p:val>
                                            <p:strVal val="#ppt_x"/>
                                          </p:val>
                                        </p:tav>
                                      </p:tavLst>
                                    </p:anim>
                                    <p:anim calcmode="lin" valueType="num">
                                      <p:cBhvr additive="base">
                                        <p:cTn id="35" dur="500" fill="hold"/>
                                        <p:tgtEl>
                                          <p:spTgt spid="14"/>
                                        </p:tgtEl>
                                        <p:attrNameLst>
                                          <p:attrName>ppt_y</p:attrName>
                                        </p:attrNameLst>
                                      </p:cBhvr>
                                      <p:tavLst>
                                        <p:tav tm="0">
                                          <p:val>
                                            <p:strVal val="#ppt_y"/>
                                          </p:val>
                                        </p:tav>
                                        <p:tav tm="100000">
                                          <p:val>
                                            <p:strVal val="#ppt_y"/>
                                          </p:val>
                                        </p:tav>
                                      </p:tavLst>
                                    </p:anim>
                                  </p:childTnLst>
                                </p:cTn>
                              </p:par>
                            </p:childTnLst>
                          </p:cTn>
                        </p:par>
                        <p:par>
                          <p:cTn id="36" fill="hold">
                            <p:stCondLst>
                              <p:cond delay="3050"/>
                            </p:stCondLst>
                            <p:childTnLst>
                              <p:par>
                                <p:cTn id="37" presetID="2" presetClass="entr" presetSubtype="1" decel="10000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0"/>
                                  </p:stCondLst>
                                  <p:childTnLst>
                                    <p:set>
                                      <p:cBhvr>
                                        <p:cTn id="42" dur="1" fill="hold">
                                          <p:stCondLst>
                                            <p:cond delay="0"/>
                                          </p:stCondLst>
                                        </p:cTn>
                                        <p:tgtEl>
                                          <p:spTgt spid="21">
                                            <p:txEl>
                                              <p:pRg st="0" end="0"/>
                                            </p:txEl>
                                          </p:spTgt>
                                        </p:tgtEl>
                                        <p:attrNameLst>
                                          <p:attrName>style.visibility</p:attrName>
                                        </p:attrNameLst>
                                      </p:cBhvr>
                                      <p:to>
                                        <p:strVal val="visible"/>
                                      </p:to>
                                    </p:set>
                                    <p:anim calcmode="lin" valueType="num">
                                      <p:cBhvr additive="base">
                                        <p:cTn id="4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45" fill="hold">
                            <p:stCondLst>
                              <p:cond delay="3550"/>
                            </p:stCondLst>
                            <p:childTnLst>
                              <p:par>
                                <p:cTn id="46" presetID="2" presetClass="entr" presetSubtype="8" decel="10000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0-#ppt_w/2"/>
                                          </p:val>
                                        </p:tav>
                                        <p:tav tm="100000">
                                          <p:val>
                                            <p:strVal val="#ppt_x"/>
                                          </p:val>
                                        </p:tav>
                                      </p:tavLst>
                                    </p:anim>
                                    <p:anim calcmode="lin" valueType="num">
                                      <p:cBhvr additive="base">
                                        <p:cTn id="49" dur="500" fill="hold"/>
                                        <p:tgtEl>
                                          <p:spTgt spid="15"/>
                                        </p:tgtEl>
                                        <p:attrNameLst>
                                          <p:attrName>ppt_y</p:attrName>
                                        </p:attrNameLst>
                                      </p:cBhvr>
                                      <p:tavLst>
                                        <p:tav tm="0">
                                          <p:val>
                                            <p:strVal val="#ppt_y"/>
                                          </p:val>
                                        </p:tav>
                                        <p:tav tm="100000">
                                          <p:val>
                                            <p:strVal val="#ppt_y"/>
                                          </p:val>
                                        </p:tav>
                                      </p:tavLst>
                                    </p:anim>
                                  </p:childTnLst>
                                </p:cTn>
                              </p:par>
                            </p:childTnLst>
                          </p:cTn>
                        </p:par>
                        <p:par>
                          <p:cTn id="50" fill="hold">
                            <p:stCondLst>
                              <p:cond delay="4050"/>
                            </p:stCondLst>
                            <p:childTnLst>
                              <p:par>
                                <p:cTn id="51" presetID="2" presetClass="entr" presetSubtype="1" decel="100000"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0-#ppt_h/2"/>
                                          </p:val>
                                        </p:tav>
                                        <p:tav tm="100000">
                                          <p:val>
                                            <p:strVal val="#ppt_y"/>
                                          </p:val>
                                        </p:tav>
                                      </p:tavLst>
                                    </p:anim>
                                  </p:childTnLst>
                                </p:cTn>
                              </p:par>
                              <p:par>
                                <p:cTn id="55" presetID="2" presetClass="entr" presetSubtype="1" decel="100000" fill="hold" grpId="0" nodeType="withEffect">
                                  <p:stCondLst>
                                    <p:cond delay="0"/>
                                  </p:stCondLst>
                                  <p:childTnLst>
                                    <p:set>
                                      <p:cBhvr>
                                        <p:cTn id="56" dur="1" fill="hold">
                                          <p:stCondLst>
                                            <p:cond delay="0"/>
                                          </p:stCondLst>
                                        </p:cTn>
                                        <p:tgtEl>
                                          <p:spTgt spid="22">
                                            <p:txEl>
                                              <p:pRg st="0" end="0"/>
                                            </p:txEl>
                                          </p:spTgt>
                                        </p:tgtEl>
                                        <p:attrNameLst>
                                          <p:attrName>style.visibility</p:attrName>
                                        </p:attrNameLst>
                                      </p:cBhvr>
                                      <p:to>
                                        <p:strVal val="visible"/>
                                      </p:to>
                                    </p:set>
                                    <p:anim calcmode="lin" valueType="num">
                                      <p:cBhvr additive="base">
                                        <p:cTn id="5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59" fill="hold">
                            <p:stCondLst>
                              <p:cond delay="4550"/>
                            </p:stCondLst>
                            <p:childTnLst>
                              <p:par>
                                <p:cTn id="60" presetID="2" presetClass="entr" presetSubtype="8" decel="100000"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additive="base">
                                        <p:cTn id="62" dur="500" fill="hold"/>
                                        <p:tgtEl>
                                          <p:spTgt spid="16"/>
                                        </p:tgtEl>
                                        <p:attrNameLst>
                                          <p:attrName>ppt_x</p:attrName>
                                        </p:attrNameLst>
                                      </p:cBhvr>
                                      <p:tavLst>
                                        <p:tav tm="0">
                                          <p:val>
                                            <p:strVal val="0-#ppt_w/2"/>
                                          </p:val>
                                        </p:tav>
                                        <p:tav tm="100000">
                                          <p:val>
                                            <p:strVal val="#ppt_x"/>
                                          </p:val>
                                        </p:tav>
                                      </p:tavLst>
                                    </p:anim>
                                    <p:anim calcmode="lin" valueType="num">
                                      <p:cBhvr additive="base">
                                        <p:cTn id="63" dur="500" fill="hold"/>
                                        <p:tgtEl>
                                          <p:spTgt spid="16"/>
                                        </p:tgtEl>
                                        <p:attrNameLst>
                                          <p:attrName>ppt_y</p:attrName>
                                        </p:attrNameLst>
                                      </p:cBhvr>
                                      <p:tavLst>
                                        <p:tav tm="0">
                                          <p:val>
                                            <p:strVal val="#ppt_y"/>
                                          </p:val>
                                        </p:tav>
                                        <p:tav tm="100000">
                                          <p:val>
                                            <p:strVal val="#ppt_y"/>
                                          </p:val>
                                        </p:tav>
                                      </p:tavLst>
                                    </p:anim>
                                  </p:childTnLst>
                                </p:cTn>
                              </p:par>
                            </p:childTnLst>
                          </p:cTn>
                        </p:par>
                        <p:par>
                          <p:cTn id="64" fill="hold">
                            <p:stCondLst>
                              <p:cond delay="5050"/>
                            </p:stCondLst>
                            <p:childTnLst>
                              <p:par>
                                <p:cTn id="65" presetID="2" presetClass="entr" presetSubtype="1" decel="100000" fill="hold" grpId="0" nodeType="after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ppt_x"/>
                                          </p:val>
                                        </p:tav>
                                        <p:tav tm="100000">
                                          <p:val>
                                            <p:strVal val="#ppt_x"/>
                                          </p:val>
                                        </p:tav>
                                      </p:tavLst>
                                    </p:anim>
                                    <p:anim calcmode="lin" valueType="num">
                                      <p:cBhvr additive="base">
                                        <p:cTn id="68" dur="500" fill="hold"/>
                                        <p:tgtEl>
                                          <p:spTgt spid="12"/>
                                        </p:tgtEl>
                                        <p:attrNameLst>
                                          <p:attrName>ppt_y</p:attrName>
                                        </p:attrNameLst>
                                      </p:cBhvr>
                                      <p:tavLst>
                                        <p:tav tm="0">
                                          <p:val>
                                            <p:strVal val="0-#ppt_h/2"/>
                                          </p:val>
                                        </p:tav>
                                        <p:tav tm="100000">
                                          <p:val>
                                            <p:strVal val="#ppt_y"/>
                                          </p:val>
                                        </p:tav>
                                      </p:tavLst>
                                    </p:anim>
                                  </p:childTnLst>
                                </p:cTn>
                              </p:par>
                              <p:par>
                                <p:cTn id="69" presetID="2" presetClass="entr" presetSubtype="1" decel="100000" fill="hold" grpId="0" nodeType="withEffect">
                                  <p:stCondLst>
                                    <p:cond delay="0"/>
                                  </p:stCondLst>
                                  <p:childTnLst>
                                    <p:set>
                                      <p:cBhvr>
                                        <p:cTn id="70" dur="1" fill="hold">
                                          <p:stCondLst>
                                            <p:cond delay="0"/>
                                          </p:stCondLst>
                                        </p:cTn>
                                        <p:tgtEl>
                                          <p:spTgt spid="23">
                                            <p:txEl>
                                              <p:pRg st="0" end="0"/>
                                            </p:txEl>
                                          </p:spTgt>
                                        </p:tgtEl>
                                        <p:attrNameLst>
                                          <p:attrName>style.visibility</p:attrName>
                                        </p:attrNameLst>
                                      </p:cBhvr>
                                      <p:to>
                                        <p:strVal val="visible"/>
                                      </p:to>
                                    </p:set>
                                    <p:anim calcmode="lin" valueType="num">
                                      <p:cBhvr additive="base">
                                        <p:cTn id="71"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73" fill="hold">
                            <p:stCondLst>
                              <p:cond delay="5550"/>
                            </p:stCondLst>
                            <p:childTnLst>
                              <p:par>
                                <p:cTn id="74" presetID="2" presetClass="entr" presetSubtype="2" decel="100000" fill="hold" grpId="0" nodeType="after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additive="base">
                                        <p:cTn id="76" dur="500" fill="hold"/>
                                        <p:tgtEl>
                                          <p:spTgt spid="17"/>
                                        </p:tgtEl>
                                        <p:attrNameLst>
                                          <p:attrName>ppt_x</p:attrName>
                                        </p:attrNameLst>
                                      </p:cBhvr>
                                      <p:tavLst>
                                        <p:tav tm="0">
                                          <p:val>
                                            <p:strVal val="1+#ppt_w/2"/>
                                          </p:val>
                                        </p:tav>
                                        <p:tav tm="100000">
                                          <p:val>
                                            <p:strVal val="#ppt_x"/>
                                          </p:val>
                                        </p:tav>
                                      </p:tavLst>
                                    </p:anim>
                                    <p:anim calcmode="lin" valueType="num">
                                      <p:cBhvr additive="base">
                                        <p:cTn id="77" dur="500" fill="hold"/>
                                        <p:tgtEl>
                                          <p:spTgt spid="17"/>
                                        </p:tgtEl>
                                        <p:attrNameLst>
                                          <p:attrName>ppt_y</p:attrName>
                                        </p:attrNameLst>
                                      </p:cBhvr>
                                      <p:tavLst>
                                        <p:tav tm="0">
                                          <p:val>
                                            <p:strVal val="#ppt_y"/>
                                          </p:val>
                                        </p:tav>
                                        <p:tav tm="100000">
                                          <p:val>
                                            <p:strVal val="#ppt_y"/>
                                          </p:val>
                                        </p:tav>
                                      </p:tavLst>
                                    </p:anim>
                                  </p:childTnLst>
                                </p:cTn>
                              </p:par>
                            </p:childTnLst>
                          </p:cTn>
                        </p:par>
                        <p:par>
                          <p:cTn id="78" fill="hold">
                            <p:stCondLst>
                              <p:cond delay="6050"/>
                            </p:stCondLst>
                            <p:childTnLst>
                              <p:par>
                                <p:cTn id="79" presetID="2" presetClass="entr" presetSubtype="1" decel="100000" fill="hold" grpId="0" nodeType="after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0-#ppt_h/2"/>
                                          </p:val>
                                        </p:tav>
                                        <p:tav tm="100000">
                                          <p:val>
                                            <p:strVal val="#ppt_y"/>
                                          </p:val>
                                        </p:tav>
                                      </p:tavLst>
                                    </p:anim>
                                  </p:childTnLst>
                                </p:cTn>
                              </p:par>
                              <p:par>
                                <p:cTn id="83" presetID="2" presetClass="entr" presetSubtype="1" decel="100000" fill="hold" grpId="0" nodeType="withEffect">
                                  <p:stCondLst>
                                    <p:cond delay="0"/>
                                  </p:stCondLst>
                                  <p:childTnLst>
                                    <p:set>
                                      <p:cBhvr>
                                        <p:cTn id="84" dur="1" fill="hold">
                                          <p:stCondLst>
                                            <p:cond delay="0"/>
                                          </p:stCondLst>
                                        </p:cTn>
                                        <p:tgtEl>
                                          <p:spTgt spid="24">
                                            <p:txEl>
                                              <p:pRg st="0" end="0"/>
                                            </p:txEl>
                                          </p:spTgt>
                                        </p:tgtEl>
                                        <p:attrNameLst>
                                          <p:attrName>style.visibility</p:attrName>
                                        </p:attrNameLst>
                                      </p:cBhvr>
                                      <p:to>
                                        <p:strVal val="visible"/>
                                      </p:to>
                                    </p:set>
                                    <p:anim calcmode="lin" valueType="num">
                                      <p:cBhvr additive="base">
                                        <p:cTn id="85"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87" fill="hold">
                            <p:stCondLst>
                              <p:cond delay="6550"/>
                            </p:stCondLst>
                            <p:childTnLst>
                              <p:par>
                                <p:cTn id="88" presetID="2" presetClass="entr" presetSubtype="2" decel="100000" fill="hold" grpId="0" nodeType="afterEffect">
                                  <p:stCondLst>
                                    <p:cond delay="0"/>
                                  </p:stCondLst>
                                  <p:childTnLst>
                                    <p:set>
                                      <p:cBhvr>
                                        <p:cTn id="89" dur="1" fill="hold">
                                          <p:stCondLst>
                                            <p:cond delay="0"/>
                                          </p:stCondLst>
                                        </p:cTn>
                                        <p:tgtEl>
                                          <p:spTgt spid="18"/>
                                        </p:tgtEl>
                                        <p:attrNameLst>
                                          <p:attrName>style.visibility</p:attrName>
                                        </p:attrNameLst>
                                      </p:cBhvr>
                                      <p:to>
                                        <p:strVal val="visible"/>
                                      </p:to>
                                    </p:set>
                                    <p:anim calcmode="lin" valueType="num">
                                      <p:cBhvr additive="base">
                                        <p:cTn id="90" dur="500" fill="hold"/>
                                        <p:tgtEl>
                                          <p:spTgt spid="18"/>
                                        </p:tgtEl>
                                        <p:attrNameLst>
                                          <p:attrName>ppt_x</p:attrName>
                                        </p:attrNameLst>
                                      </p:cBhvr>
                                      <p:tavLst>
                                        <p:tav tm="0">
                                          <p:val>
                                            <p:strVal val="1+#ppt_w/2"/>
                                          </p:val>
                                        </p:tav>
                                        <p:tav tm="100000">
                                          <p:val>
                                            <p:strVal val="#ppt_x"/>
                                          </p:val>
                                        </p:tav>
                                      </p:tavLst>
                                    </p:anim>
                                    <p:anim calcmode="lin" valueType="num">
                                      <p:cBhvr additive="base">
                                        <p:cTn id="91" dur="500" fill="hold"/>
                                        <p:tgtEl>
                                          <p:spTgt spid="18"/>
                                        </p:tgtEl>
                                        <p:attrNameLst>
                                          <p:attrName>ppt_y</p:attrName>
                                        </p:attrNameLst>
                                      </p:cBhvr>
                                      <p:tavLst>
                                        <p:tav tm="0">
                                          <p:val>
                                            <p:strVal val="#ppt_y"/>
                                          </p:val>
                                        </p:tav>
                                        <p:tav tm="100000">
                                          <p:val>
                                            <p:strVal val="#ppt_y"/>
                                          </p:val>
                                        </p:tav>
                                      </p:tavLst>
                                    </p:anim>
                                  </p:childTnLst>
                                </p:cTn>
                              </p:par>
                            </p:childTnLst>
                          </p:cTn>
                        </p:par>
                        <p:par>
                          <p:cTn id="92" fill="hold">
                            <p:stCondLst>
                              <p:cond delay="7050"/>
                            </p:stCondLst>
                            <p:childTnLst>
                              <p:par>
                                <p:cTn id="93" presetID="2" presetClass="entr" presetSubtype="1" decel="100000" fill="hold" grpId="0" nodeType="afterEffect">
                                  <p:stCondLst>
                                    <p:cond delay="0"/>
                                  </p:stCondLst>
                                  <p:childTnLst>
                                    <p:set>
                                      <p:cBhvr>
                                        <p:cTn id="94" dur="1" fill="hold">
                                          <p:stCondLst>
                                            <p:cond delay="0"/>
                                          </p:stCondLst>
                                        </p:cTn>
                                        <p:tgtEl>
                                          <p:spTgt spid="13"/>
                                        </p:tgtEl>
                                        <p:attrNameLst>
                                          <p:attrName>style.visibility</p:attrName>
                                        </p:attrNameLst>
                                      </p:cBhvr>
                                      <p:to>
                                        <p:strVal val="visible"/>
                                      </p:to>
                                    </p:set>
                                    <p:anim calcmode="lin" valueType="num">
                                      <p:cBhvr additive="base">
                                        <p:cTn id="95" dur="500" fill="hold"/>
                                        <p:tgtEl>
                                          <p:spTgt spid="13"/>
                                        </p:tgtEl>
                                        <p:attrNameLst>
                                          <p:attrName>ppt_x</p:attrName>
                                        </p:attrNameLst>
                                      </p:cBhvr>
                                      <p:tavLst>
                                        <p:tav tm="0">
                                          <p:val>
                                            <p:strVal val="#ppt_x"/>
                                          </p:val>
                                        </p:tav>
                                        <p:tav tm="100000">
                                          <p:val>
                                            <p:strVal val="#ppt_x"/>
                                          </p:val>
                                        </p:tav>
                                      </p:tavLst>
                                    </p:anim>
                                    <p:anim calcmode="lin" valueType="num">
                                      <p:cBhvr additive="base">
                                        <p:cTn id="96" dur="500" fill="hold"/>
                                        <p:tgtEl>
                                          <p:spTgt spid="13"/>
                                        </p:tgtEl>
                                        <p:attrNameLst>
                                          <p:attrName>ppt_y</p:attrName>
                                        </p:attrNameLst>
                                      </p:cBhvr>
                                      <p:tavLst>
                                        <p:tav tm="0">
                                          <p:val>
                                            <p:strVal val="0-#ppt_h/2"/>
                                          </p:val>
                                        </p:tav>
                                        <p:tav tm="100000">
                                          <p:val>
                                            <p:strVal val="#ppt_y"/>
                                          </p:val>
                                        </p:tav>
                                      </p:tavLst>
                                    </p:anim>
                                  </p:childTnLst>
                                </p:cTn>
                              </p:par>
                              <p:par>
                                <p:cTn id="97" presetID="2" presetClass="entr" presetSubtype="1" decel="100000" fill="hold" grpId="0" nodeType="withEffect">
                                  <p:stCondLst>
                                    <p:cond delay="0"/>
                                  </p:stCondLst>
                                  <p:childTnLst>
                                    <p:set>
                                      <p:cBhvr>
                                        <p:cTn id="98" dur="1" fill="hold">
                                          <p:stCondLst>
                                            <p:cond delay="0"/>
                                          </p:stCondLst>
                                        </p:cTn>
                                        <p:tgtEl>
                                          <p:spTgt spid="25">
                                            <p:txEl>
                                              <p:pRg st="0" end="0"/>
                                            </p:txEl>
                                          </p:spTgt>
                                        </p:tgtEl>
                                        <p:attrNameLst>
                                          <p:attrName>style.visibility</p:attrName>
                                        </p:attrNameLst>
                                      </p:cBhvr>
                                      <p:to>
                                        <p:strVal val="visible"/>
                                      </p:to>
                                    </p:set>
                                    <p:anim calcmode="lin" valueType="num">
                                      <p:cBhvr additive="base">
                                        <p:cTn id="99"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25">
                                            <p:txEl>
                                              <p:pRg st="0" end="0"/>
                                            </p:txEl>
                                          </p:spTgt>
                                        </p:tgtEl>
                                        <p:attrNameLst>
                                          <p:attrName>ppt_y</p:attrName>
                                        </p:attrNameLst>
                                      </p:cBhvr>
                                      <p:tavLst>
                                        <p:tav tm="0">
                                          <p:val>
                                            <p:strVal val="0-#ppt_h/2"/>
                                          </p:val>
                                        </p:tav>
                                        <p:tav tm="100000">
                                          <p:val>
                                            <p:strVal val="#ppt_y"/>
                                          </p:val>
                                        </p:tav>
                                      </p:tavLst>
                                    </p:anim>
                                  </p:childTnLst>
                                </p:cTn>
                              </p:par>
                            </p:childTnLst>
                          </p:cTn>
                        </p:par>
                        <p:par>
                          <p:cTn id="101" fill="hold">
                            <p:stCondLst>
                              <p:cond delay="7550"/>
                            </p:stCondLst>
                            <p:childTnLst>
                              <p:par>
                                <p:cTn id="102" presetID="2" presetClass="entr" presetSubtype="2" decel="100000" fill="hold" grpId="0" nodeType="afterEffect">
                                  <p:stCondLst>
                                    <p:cond delay="0"/>
                                  </p:stCondLst>
                                  <p:childTnLst>
                                    <p:set>
                                      <p:cBhvr>
                                        <p:cTn id="103" dur="1" fill="hold">
                                          <p:stCondLst>
                                            <p:cond delay="0"/>
                                          </p:stCondLst>
                                        </p:cTn>
                                        <p:tgtEl>
                                          <p:spTgt spid="19"/>
                                        </p:tgtEl>
                                        <p:attrNameLst>
                                          <p:attrName>style.visibility</p:attrName>
                                        </p:attrNameLst>
                                      </p:cBhvr>
                                      <p:to>
                                        <p:strVal val="visible"/>
                                      </p:to>
                                    </p:set>
                                    <p:anim calcmode="lin" valueType="num">
                                      <p:cBhvr additive="base">
                                        <p:cTn id="104" dur="500" fill="hold"/>
                                        <p:tgtEl>
                                          <p:spTgt spid="19"/>
                                        </p:tgtEl>
                                        <p:attrNameLst>
                                          <p:attrName>ppt_x</p:attrName>
                                        </p:attrNameLst>
                                      </p:cBhvr>
                                      <p:tavLst>
                                        <p:tav tm="0">
                                          <p:val>
                                            <p:strVal val="1+#ppt_w/2"/>
                                          </p:val>
                                        </p:tav>
                                        <p:tav tm="100000">
                                          <p:val>
                                            <p:strVal val="#ppt_x"/>
                                          </p:val>
                                        </p:tav>
                                      </p:tavLst>
                                    </p:anim>
                                    <p:anim calcmode="lin" valueType="num">
                                      <p:cBhvr additive="base">
                                        <p:cTn id="105"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animBg="1"/>
      <p:bldP spid="9" grpId="0" animBg="1"/>
      <p:bldP spid="10" grpId="0" animBg="1"/>
      <p:bldP spid="11" grpId="0" animBg="1"/>
      <p:bldP spid="12" grpId="0" animBg="1"/>
      <p:bldP spid="13" grpId="0" animBg="1"/>
      <p:bldP spid="14" grpId="0">
        <p:tmplLst>
          <p:tmpl>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p:tmplLst>
          <p:tmpl>
            <p:tnLst>
              <p:par>
                <p:cTn presetID="2" presetClass="entr" presetSubtype="8"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p:tmplLst>
          <p:tmpl>
            <p:tnLst>
              <p:par>
                <p:cTn presetID="2" presetClass="entr" presetSubtype="2"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p:tmplLst>
          <p:tmpl>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p:tmplLst>
          <p:tmpl>
            <p:tnLst>
              <p:par>
                <p:cTn presetID="2" presetClass="entr" presetSubtype="2"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1"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1"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1"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World Map 2">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04776" y="677953"/>
            <a:ext cx="8752511" cy="4157657"/>
          </a:xfrm>
          <a:prstGeom prst="rect">
            <a:avLst/>
          </a:prstGeom>
        </p:spPr>
      </p:pic>
      <p:sp>
        <p:nvSpPr>
          <p:cNvPr id="5" name="テキスト プレースホルダー 11"/>
          <p:cNvSpPr>
            <a:spLocks noGrp="1"/>
          </p:cNvSpPr>
          <p:nvPr>
            <p:ph type="body" sz="quarter" idx="38" hasCustomPrompt="1"/>
          </p:nvPr>
        </p:nvSpPr>
        <p:spPr>
          <a:xfrm>
            <a:off x="1894930" y="4413260"/>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cxnSp>
        <p:nvCxnSpPr>
          <p:cNvPr id="6" name="直線コネクタ 5"/>
          <p:cNvCxnSpPr/>
          <p:nvPr userDrawn="1"/>
        </p:nvCxnSpPr>
        <p:spPr>
          <a:xfrm flipH="1" flipV="1">
            <a:off x="2222164" y="5235430"/>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39"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95182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500"/>
                                        <p:tgtEl>
                                          <p:spTgt spid="2"/>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iterate type="wd">
                                    <p:tmPct val="10000"/>
                                  </p:iterate>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1050"/>
                            </p:stCondLst>
                            <p:childTnLst>
                              <p:par>
                                <p:cTn id="14" presetID="16" presetClass="entr" presetSubtype="37"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outVertical)">
                                      <p:cBhvr>
                                        <p:cTn id="16" dur="500"/>
                                        <p:tgtEl>
                                          <p:spTgt spid="6"/>
                                        </p:tgtEl>
                                      </p:cBhvr>
                                    </p:animEffect>
                                  </p:childTnLst>
                                </p:cTn>
                              </p:par>
                            </p:childTnLst>
                          </p:cTn>
                        </p:par>
                        <p:par>
                          <p:cTn id="17" fill="hold">
                            <p:stCondLst>
                              <p:cond delay="1550"/>
                            </p:stCondLst>
                            <p:childTnLst>
                              <p:par>
                                <p:cTn id="18" presetID="2" presetClass="entr" presetSubtype="4" decel="10000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Icon and Tex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テキスト プレースホルダー 11"/>
          <p:cNvSpPr>
            <a:spLocks noGrp="1"/>
          </p:cNvSpPr>
          <p:nvPr>
            <p:ph type="body" sz="quarter" idx="39" hasCustomPrompt="1"/>
          </p:nvPr>
        </p:nvSpPr>
        <p:spPr>
          <a:xfrm>
            <a:off x="1398291" y="3038957"/>
            <a:ext cx="9402435" cy="1290143"/>
          </a:xfrm>
        </p:spPr>
        <p:txBody>
          <a:bodyPr anchor="t">
            <a:noAutofit/>
          </a:bodyPr>
          <a:lstStyle>
            <a:lvl1pPr algn="ctr">
              <a:lnSpc>
                <a:spcPct val="120000"/>
              </a:lnSpc>
              <a:spcBef>
                <a:spcPts val="0"/>
              </a:spcBef>
              <a:defRPr sz="1600">
                <a:solidFill>
                  <a:schemeClr val="accent1"/>
                </a:solidFill>
                <a:latin typeface="+mn-lt"/>
              </a:defRPr>
            </a:lvl1pPr>
          </a:lstStyle>
          <a:p>
            <a:pPr lvl="0"/>
            <a:r>
              <a:rPr lang="en-US" altLang="ja-JP" dirty="0" smtClean="0"/>
              <a:t>Text Here</a:t>
            </a:r>
            <a:endParaRPr lang="en-US" dirty="0"/>
          </a:p>
        </p:txBody>
      </p:sp>
      <p:sp>
        <p:nvSpPr>
          <p:cNvPr id="6" name="図プレースホルダー 7"/>
          <p:cNvSpPr>
            <a:spLocks noGrp="1"/>
          </p:cNvSpPr>
          <p:nvPr>
            <p:ph type="pic" sz="quarter" idx="18" hasCustomPrompt="1"/>
          </p:nvPr>
        </p:nvSpPr>
        <p:spPr>
          <a:xfrm>
            <a:off x="5572015" y="1958837"/>
            <a:ext cx="1034086" cy="1033996"/>
          </a:xfrm>
        </p:spPr>
        <p:txBody>
          <a:bodyPr>
            <a:normAutofit/>
          </a:bodyPr>
          <a:lstStyle>
            <a:lvl1pPr>
              <a:defRPr sz="1067"/>
            </a:lvl1pPr>
          </a:lstStyle>
          <a:p>
            <a:r>
              <a:rPr kumimoji="1" lang="en-US" altLang="ja-JP" smtClean="0"/>
              <a:t>ICON</a:t>
            </a:r>
            <a:endParaRPr kumimoji="1" lang="ja-JP" altLang="en-US"/>
          </a:p>
        </p:txBody>
      </p:sp>
    </p:spTree>
    <p:extLst>
      <p:ext uri="{BB962C8B-B14F-4D97-AF65-F5344CB8AC3E}">
        <p14:creationId xmlns:p14="http://schemas.microsoft.com/office/powerpoint/2010/main" val="205037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6" grpId="0"/>
    </p:bld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Warning">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テキスト プレースホルダー 11"/>
          <p:cNvSpPr>
            <a:spLocks noGrp="1"/>
          </p:cNvSpPr>
          <p:nvPr>
            <p:ph type="body" sz="quarter" idx="39" hasCustomPrompt="1"/>
          </p:nvPr>
        </p:nvSpPr>
        <p:spPr>
          <a:xfrm>
            <a:off x="1398291" y="1748813"/>
            <a:ext cx="9402435" cy="4200467"/>
          </a:xfrm>
        </p:spPr>
        <p:txBody>
          <a:bodyPr anchor="t">
            <a:noAutofit/>
          </a:bodyPr>
          <a:lstStyle>
            <a:lvl1pPr marL="288014" indent="-288014" algn="l">
              <a:lnSpc>
                <a:spcPct val="120000"/>
              </a:lnSpc>
              <a:spcBef>
                <a:spcPts val="800"/>
              </a:spcBef>
              <a:buFont typeface="Wingdings" panose="05000000000000000000" pitchFamily="2" charset="2"/>
              <a:buChar char="u"/>
              <a:defRPr sz="1600">
                <a:solidFill>
                  <a:schemeClr val="tx1"/>
                </a:solidFill>
                <a:latin typeface="+mn-lt"/>
              </a:defRPr>
            </a:lvl1pPr>
            <a:lvl2pPr marL="600030" indent="-288014">
              <a:buFont typeface="Wingdings" panose="05000000000000000000" pitchFamily="2" charset="2"/>
              <a:buChar char="l"/>
              <a:defRPr sz="1600">
                <a:solidFill>
                  <a:schemeClr val="tx1">
                    <a:lumMod val="60000"/>
                    <a:lumOff val="40000"/>
                  </a:schemeClr>
                </a:solidFill>
              </a:defRPr>
            </a:lvl2pPr>
          </a:lstStyle>
          <a:p>
            <a:pPr lvl="0"/>
            <a:r>
              <a:rPr lang="en-US" altLang="ja-JP" dirty="0" smtClean="0"/>
              <a:t>Text Here</a:t>
            </a:r>
          </a:p>
          <a:p>
            <a:pPr lvl="1"/>
            <a:r>
              <a:rPr lang="en-US" dirty="0" smtClean="0"/>
              <a:t>ssss</a:t>
            </a:r>
            <a:endParaRPr lang="en-US" dirty="0"/>
          </a:p>
        </p:txBody>
      </p:sp>
      <p:sp>
        <p:nvSpPr>
          <p:cNvPr id="6" name="図プレースホルダー 7"/>
          <p:cNvSpPr>
            <a:spLocks noGrp="1"/>
          </p:cNvSpPr>
          <p:nvPr>
            <p:ph type="pic" sz="quarter" idx="18" hasCustomPrompt="1"/>
          </p:nvPr>
        </p:nvSpPr>
        <p:spPr>
          <a:xfrm>
            <a:off x="5572015" y="668693"/>
            <a:ext cx="1034086" cy="1033996"/>
          </a:xfrm>
        </p:spPr>
        <p:txBody>
          <a:bodyPr>
            <a:normAutofit/>
          </a:bodyPr>
          <a:lstStyle>
            <a:lvl1pPr>
              <a:defRPr sz="1067"/>
            </a:lvl1pPr>
          </a:lstStyle>
          <a:p>
            <a:r>
              <a:rPr kumimoji="1" lang="en-US" altLang="ja-JP" smtClean="0"/>
              <a:t>ICON</a:t>
            </a:r>
            <a:endParaRPr kumimoji="1" lang="ja-JP" altLang="en-US"/>
          </a:p>
        </p:txBody>
      </p:sp>
    </p:spTree>
    <p:extLst>
      <p:ext uri="{BB962C8B-B14F-4D97-AF65-F5344CB8AC3E}">
        <p14:creationId xmlns:p14="http://schemas.microsoft.com/office/powerpoint/2010/main" val="146030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6" grpId="0"/>
    </p:bld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ottom Title Only">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テキスト プレースホルダー 11"/>
          <p:cNvSpPr>
            <a:spLocks noGrp="1"/>
          </p:cNvSpPr>
          <p:nvPr>
            <p:ph type="body" sz="quarter" idx="38" hasCustomPrompt="1"/>
          </p:nvPr>
        </p:nvSpPr>
        <p:spPr>
          <a:xfrm>
            <a:off x="1894930" y="4413260"/>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smtClean="0"/>
              <a:t>TEXT HERE</a:t>
            </a:r>
            <a:endParaRPr lang="en-US" dirty="0"/>
          </a:p>
        </p:txBody>
      </p:sp>
      <p:cxnSp>
        <p:nvCxnSpPr>
          <p:cNvPr id="6" name="直線コネクタ 5"/>
          <p:cNvCxnSpPr/>
          <p:nvPr userDrawn="1"/>
        </p:nvCxnSpPr>
        <p:spPr>
          <a:xfrm flipH="1" flipV="1">
            <a:off x="2222164" y="5235430"/>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39"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84398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50"/>
                            </p:stCondLst>
                            <p:childTnLst>
                              <p:par>
                                <p:cTn id="10" presetID="16" presetClass="entr" presetSubtype="37"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Vertical)">
                                      <p:cBhvr>
                                        <p:cTn id="12" dur="500"/>
                                        <p:tgtEl>
                                          <p:spTgt spid="6"/>
                                        </p:tgtEl>
                                      </p:cBhvr>
                                    </p:animEffect>
                                  </p:childTnLst>
                                </p:cTn>
                              </p:par>
                            </p:childTnLst>
                          </p:cTn>
                        </p:par>
                        <p:par>
                          <p:cTn id="13" fill="hold">
                            <p:stCondLst>
                              <p:cond delay="1050"/>
                            </p:stCondLst>
                            <p:childTnLst>
                              <p:par>
                                <p:cTn id="14" presetID="2" presetClass="entr" presetSubtype="4" decel="10000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Tree>
    <p:extLst>
      <p:ext uri="{BB962C8B-B14F-4D97-AF65-F5344CB8AC3E}">
        <p14:creationId xmlns:p14="http://schemas.microsoft.com/office/powerpoint/2010/main" val="883344330"/>
      </p:ext>
    </p:extLst>
  </p:cSld>
  <p:clrMapOvr>
    <a:masterClrMapping/>
  </p:clrMapOvr>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1944258"/>
      </p:ext>
    </p:extLst>
  </p:cSld>
  <p:clrMapOvr>
    <a:masterClrMapping/>
  </p:clrMapOvr>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5 Images">
    <p:spTree>
      <p:nvGrpSpPr>
        <p:cNvPr id="1" name=""/>
        <p:cNvGrpSpPr/>
        <p:nvPr/>
      </p:nvGrpSpPr>
      <p:grpSpPr>
        <a:xfrm>
          <a:off x="0" y="0"/>
          <a:ext cx="0" cy="0"/>
          <a:chOff x="0" y="0"/>
          <a:chExt cx="0" cy="0"/>
        </a:xfrm>
      </p:grpSpPr>
      <p:sp>
        <p:nvSpPr>
          <p:cNvPr id="6" name="図プレースホルダー 5"/>
          <p:cNvSpPr>
            <a:spLocks noGrp="1"/>
          </p:cNvSpPr>
          <p:nvPr>
            <p:ph type="pic" sz="quarter" idx="12" hasCustomPrompt="1"/>
          </p:nvPr>
        </p:nvSpPr>
        <p:spPr>
          <a:xfrm>
            <a:off x="415514" y="1328767"/>
            <a:ext cx="2229803" cy="3840427"/>
          </a:xfrm>
        </p:spPr>
        <p:txBody>
          <a:bodyPr/>
          <a:lstStyle>
            <a:lvl1pPr>
              <a:defRPr/>
            </a:lvl1pPr>
          </a:lstStyle>
          <a:p>
            <a:r>
              <a:rPr kumimoji="1" lang="en-US" altLang="ja-JP" smtClean="0"/>
              <a:t>Add an image</a:t>
            </a:r>
            <a:endParaRPr kumimoji="1" lang="ja-JP" altLang="en-US"/>
          </a:p>
        </p:txBody>
      </p:sp>
      <p:sp>
        <p:nvSpPr>
          <p:cNvPr id="7" name="図プレースホルダー 5"/>
          <p:cNvSpPr>
            <a:spLocks noGrp="1"/>
          </p:cNvSpPr>
          <p:nvPr>
            <p:ph type="pic" sz="quarter" idx="13" hasCustomPrompt="1"/>
          </p:nvPr>
        </p:nvSpPr>
        <p:spPr>
          <a:xfrm>
            <a:off x="2697136" y="1328767"/>
            <a:ext cx="2229803" cy="3840427"/>
          </a:xfrm>
        </p:spPr>
        <p:txBody>
          <a:bodyPr/>
          <a:lstStyle>
            <a:lvl1pPr>
              <a:defRPr/>
            </a:lvl1pPr>
          </a:lstStyle>
          <a:p>
            <a:r>
              <a:rPr kumimoji="1" lang="en-US" altLang="ja-JP" smtClean="0"/>
              <a:t>Add an image</a:t>
            </a:r>
            <a:endParaRPr kumimoji="1" lang="ja-JP" altLang="en-US"/>
          </a:p>
        </p:txBody>
      </p:sp>
      <p:sp>
        <p:nvSpPr>
          <p:cNvPr id="8" name="図プレースホルダー 5"/>
          <p:cNvSpPr>
            <a:spLocks noGrp="1"/>
          </p:cNvSpPr>
          <p:nvPr>
            <p:ph type="pic" sz="quarter" idx="14" hasCustomPrompt="1"/>
          </p:nvPr>
        </p:nvSpPr>
        <p:spPr>
          <a:xfrm>
            <a:off x="4978758" y="1328767"/>
            <a:ext cx="2229803" cy="3840427"/>
          </a:xfrm>
        </p:spPr>
        <p:txBody>
          <a:bodyPr/>
          <a:lstStyle>
            <a:lvl1pPr>
              <a:defRPr/>
            </a:lvl1pPr>
          </a:lstStyle>
          <a:p>
            <a:r>
              <a:rPr kumimoji="1" lang="en-US" altLang="ja-JP" smtClean="0"/>
              <a:t>Add an image</a:t>
            </a:r>
            <a:endParaRPr kumimoji="1" lang="ja-JP" altLang="en-US"/>
          </a:p>
        </p:txBody>
      </p:sp>
      <p:sp>
        <p:nvSpPr>
          <p:cNvPr id="9" name="図プレースホルダー 5"/>
          <p:cNvSpPr>
            <a:spLocks noGrp="1"/>
          </p:cNvSpPr>
          <p:nvPr>
            <p:ph type="pic" sz="quarter" idx="15" hasCustomPrompt="1"/>
          </p:nvPr>
        </p:nvSpPr>
        <p:spPr>
          <a:xfrm>
            <a:off x="7260380" y="1328767"/>
            <a:ext cx="2229803" cy="3840427"/>
          </a:xfrm>
        </p:spPr>
        <p:txBody>
          <a:bodyPr/>
          <a:lstStyle>
            <a:lvl1pPr>
              <a:defRPr/>
            </a:lvl1pPr>
          </a:lstStyle>
          <a:p>
            <a:r>
              <a:rPr kumimoji="1" lang="en-US" altLang="ja-JP" smtClean="0"/>
              <a:t>Add an image</a:t>
            </a:r>
            <a:endParaRPr kumimoji="1" lang="ja-JP" altLang="en-US"/>
          </a:p>
        </p:txBody>
      </p:sp>
      <p:sp>
        <p:nvSpPr>
          <p:cNvPr id="10" name="図プレースホルダー 5"/>
          <p:cNvSpPr>
            <a:spLocks noGrp="1"/>
          </p:cNvSpPr>
          <p:nvPr>
            <p:ph type="pic" sz="quarter" idx="16" hasCustomPrompt="1"/>
          </p:nvPr>
        </p:nvSpPr>
        <p:spPr>
          <a:xfrm>
            <a:off x="9542001" y="1328767"/>
            <a:ext cx="2229803" cy="3840427"/>
          </a:xfrm>
        </p:spPr>
        <p:txBody>
          <a:bodyPr/>
          <a:lstStyle>
            <a:lvl1pPr>
              <a:defRPr/>
            </a:lvl1pPr>
          </a:lstStyle>
          <a:p>
            <a:r>
              <a:rPr kumimoji="1" lang="en-US" altLang="ja-JP" smtClean="0"/>
              <a:t>Add an image</a:t>
            </a:r>
            <a:endParaRPr kumimoji="1" lang="ja-JP" altLang="en-US"/>
          </a:p>
        </p:txBody>
      </p:sp>
      <p:sp>
        <p:nvSpPr>
          <p:cNvPr id="15" name="図プレースホルダー 14"/>
          <p:cNvSpPr>
            <a:spLocks noGrp="1"/>
          </p:cNvSpPr>
          <p:nvPr>
            <p:ph type="pic" sz="quarter" idx="33" hasCustomPrompt="1"/>
          </p:nvPr>
        </p:nvSpPr>
        <p:spPr>
          <a:xfrm>
            <a:off x="939266" y="4809153"/>
            <a:ext cx="1706051" cy="361859"/>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smtClean="0"/>
              <a:t> </a:t>
            </a:r>
            <a:endParaRPr kumimoji="1" lang="ja-JP" altLang="en-US"/>
          </a:p>
        </p:txBody>
      </p:sp>
      <p:sp>
        <p:nvSpPr>
          <p:cNvPr id="2" name="タイトル 1"/>
          <p:cNvSpPr>
            <a:spLocks noGrp="1"/>
          </p:cNvSpPr>
          <p:nvPr>
            <p:ph type="title" hasCustomPrompt="1"/>
          </p:nvPr>
        </p:nvSpPr>
        <p:spPr>
          <a:xfrm>
            <a:off x="394871" y="128634"/>
            <a:ext cx="11162209" cy="750083"/>
          </a:xfrm>
          <a:prstGeom prst="rect">
            <a:avLst/>
          </a:prstGeom>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The Power of PowerPoint | thepopp.com</a:t>
            </a:r>
            <a:endParaRPr 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11" name="テキスト プレースホルダー 11"/>
          <p:cNvSpPr>
            <a:spLocks noGrp="1"/>
          </p:cNvSpPr>
          <p:nvPr>
            <p:ph type="body" sz="quarter" idx="32" hasCustomPrompt="1"/>
          </p:nvPr>
        </p:nvSpPr>
        <p:spPr>
          <a:xfrm>
            <a:off x="1970184" y="5349214"/>
            <a:ext cx="8251633" cy="870097"/>
          </a:xfrm>
        </p:spPr>
        <p:txBody>
          <a:bodyPr anchor="t">
            <a:noAutofit/>
          </a:bodyPr>
          <a:lstStyle>
            <a:lvl1pPr algn="ctr">
              <a:lnSpc>
                <a:spcPct val="120000"/>
              </a:lnSpc>
              <a:spcBef>
                <a:spcPts val="0"/>
              </a:spcBef>
              <a:defRPr sz="1333">
                <a:solidFill>
                  <a:schemeClr val="tx1"/>
                </a:solidFill>
                <a:latin typeface="+mn-lt"/>
              </a:defRPr>
            </a:lvl1pPr>
          </a:lstStyle>
          <a:p>
            <a:pPr lvl="0"/>
            <a:r>
              <a:rPr lang="en-US" altLang="ja-JP" dirty="0" smtClean="0"/>
              <a:t>Text Here</a:t>
            </a:r>
            <a:endParaRPr lang="en-US" dirty="0"/>
          </a:p>
        </p:txBody>
      </p:sp>
      <p:sp>
        <p:nvSpPr>
          <p:cNvPr id="16" name="図プレースホルダー 14"/>
          <p:cNvSpPr>
            <a:spLocks noGrp="1"/>
          </p:cNvSpPr>
          <p:nvPr>
            <p:ph type="pic" sz="quarter" idx="34" hasCustomPrompt="1"/>
          </p:nvPr>
        </p:nvSpPr>
        <p:spPr>
          <a:xfrm>
            <a:off x="3220888" y="4809153"/>
            <a:ext cx="1706051" cy="361859"/>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smtClean="0"/>
              <a:t> </a:t>
            </a:r>
            <a:endParaRPr kumimoji="1" lang="ja-JP" altLang="en-US"/>
          </a:p>
        </p:txBody>
      </p:sp>
      <p:sp>
        <p:nvSpPr>
          <p:cNvPr id="17" name="図プレースホルダー 14"/>
          <p:cNvSpPr>
            <a:spLocks noGrp="1"/>
          </p:cNvSpPr>
          <p:nvPr>
            <p:ph type="pic" sz="quarter" idx="35" hasCustomPrompt="1"/>
          </p:nvPr>
        </p:nvSpPr>
        <p:spPr>
          <a:xfrm>
            <a:off x="5502510" y="4809153"/>
            <a:ext cx="1706051" cy="361859"/>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smtClean="0"/>
              <a:t> </a:t>
            </a:r>
            <a:endParaRPr kumimoji="1" lang="ja-JP" altLang="en-US"/>
          </a:p>
        </p:txBody>
      </p:sp>
      <p:sp>
        <p:nvSpPr>
          <p:cNvPr id="18" name="図プレースホルダー 14"/>
          <p:cNvSpPr>
            <a:spLocks noGrp="1"/>
          </p:cNvSpPr>
          <p:nvPr>
            <p:ph type="pic" sz="quarter" idx="36" hasCustomPrompt="1"/>
          </p:nvPr>
        </p:nvSpPr>
        <p:spPr>
          <a:xfrm>
            <a:off x="7784132" y="4809153"/>
            <a:ext cx="1706051" cy="361859"/>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smtClean="0"/>
              <a:t> </a:t>
            </a:r>
            <a:endParaRPr kumimoji="1" lang="ja-JP" altLang="en-US"/>
          </a:p>
        </p:txBody>
      </p:sp>
      <p:sp>
        <p:nvSpPr>
          <p:cNvPr id="19" name="図プレースホルダー 14"/>
          <p:cNvSpPr>
            <a:spLocks noGrp="1"/>
          </p:cNvSpPr>
          <p:nvPr>
            <p:ph type="pic" sz="quarter" idx="37" hasCustomPrompt="1"/>
          </p:nvPr>
        </p:nvSpPr>
        <p:spPr>
          <a:xfrm>
            <a:off x="10065753" y="4809153"/>
            <a:ext cx="1706051" cy="361859"/>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smtClean="0"/>
              <a:t> </a:t>
            </a:r>
            <a:endParaRPr kumimoji="1" lang="ja-JP" altLang="en-US"/>
          </a:p>
        </p:txBody>
      </p:sp>
    </p:spTree>
    <p:extLst>
      <p:ext uri="{BB962C8B-B14F-4D97-AF65-F5344CB8AC3E}">
        <p14:creationId xmlns:p14="http://schemas.microsoft.com/office/powerpoint/2010/main" val="223015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par>
                          <p:cTn id="39" fill="hold">
                            <p:stCondLst>
                              <p:cond delay="2500"/>
                            </p:stCondLst>
                            <p:childTnLst>
                              <p:par>
                                <p:cTn id="40" presetID="2" presetClass="entr" presetSubtype="4" decel="100000" fill="hold" grpId="0" nodeType="afterEffect">
                                  <p:stCondLst>
                                    <p:cond delay="50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5" grpId="0" animBg="1"/>
      <p:bldP spid="11" grpId="0"/>
      <p:bldP spid="16" grpId="0" animBg="1"/>
      <p:bldP spid="17" grpId="0" animBg="1"/>
      <p:bldP spid="18" grpId="0" animBg="1"/>
      <p:bldP spid="19" grpId="0" animBg="1"/>
    </p:bld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934418" y="6432552"/>
            <a:ext cx="1371957" cy="273049"/>
          </a:xfrm>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a:xfrm>
            <a:off x="1065491" y="6432552"/>
            <a:ext cx="5654560" cy="273049"/>
          </a:xfrm>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a:xfrm>
            <a:off x="8535035" y="6432552"/>
            <a:ext cx="1219519" cy="273049"/>
          </a:xfrm>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
        <p:nvSpPr>
          <p:cNvPr id="3" name="Subtitle 2"/>
          <p:cNvSpPr>
            <a:spLocks noGrp="1"/>
          </p:cNvSpPr>
          <p:nvPr>
            <p:ph type="subTitle" idx="1"/>
          </p:nvPr>
        </p:nvSpPr>
        <p:spPr>
          <a:xfrm>
            <a:off x="1065490" y="3403600"/>
            <a:ext cx="5030511" cy="1397000"/>
          </a:xfrm>
        </p:spPr>
        <p:txBody>
          <a:bodyPr>
            <a:normAutofit/>
          </a:bodyPr>
          <a:lstStyle>
            <a:lvl1pPr marL="0" indent="0" algn="l">
              <a:spcBef>
                <a:spcPts val="60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2" name="Title 1"/>
          <p:cNvSpPr>
            <a:spLocks noGrp="1"/>
          </p:cNvSpPr>
          <p:nvPr>
            <p:ph type="ctrTitle"/>
          </p:nvPr>
        </p:nvSpPr>
        <p:spPr>
          <a:xfrm>
            <a:off x="1065491" y="533401"/>
            <a:ext cx="5030510" cy="2514601"/>
          </a:xfrm>
        </p:spPr>
        <p:txBody>
          <a:bodyPr>
            <a:normAutofit/>
          </a:bodyPr>
          <a:lstStyle>
            <a:lvl1pPr>
              <a:defRPr sz="4000">
                <a:solidFill>
                  <a:schemeClr val="accent1"/>
                </a:solidFill>
              </a:defRPr>
            </a:lvl1pPr>
          </a:lstStyle>
          <a:p>
            <a:r>
              <a:rPr lang="en-US" smtClean="0"/>
              <a:t>Click to edit Master title style</a:t>
            </a:r>
            <a:endParaRPr/>
          </a:p>
        </p:txBody>
      </p:sp>
    </p:spTree>
    <p:extLst>
      <p:ext uri="{BB962C8B-B14F-4D97-AF65-F5344CB8AC3E}">
        <p14:creationId xmlns:p14="http://schemas.microsoft.com/office/powerpoint/2010/main" val="223326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2" name="Title 1"/>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84554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F304384-419D-46F4-939A-44A8490F4C86}" type="datetimeFigureOut">
              <a:rPr lang="en-US" smtClean="0"/>
              <a:t>16-Jan-17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3877136550"/>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
        <p:nvSpPr>
          <p:cNvPr id="3" name="Text Placeholder 2"/>
          <p:cNvSpPr>
            <a:spLocks noGrp="1"/>
          </p:cNvSpPr>
          <p:nvPr>
            <p:ph type="body" idx="1"/>
          </p:nvPr>
        </p:nvSpPr>
        <p:spPr>
          <a:xfrm>
            <a:off x="1065491" y="3124200"/>
            <a:ext cx="8689063" cy="1371600"/>
          </a:xfrm>
        </p:spPr>
        <p:txBody>
          <a:bodyPr anchor="t">
            <a:normAutofit/>
          </a:bodyPr>
          <a:lstStyle>
            <a:lvl1pPr marL="0" indent="0">
              <a:spcBef>
                <a:spcPts val="600"/>
              </a:spcBef>
              <a:buNone/>
              <a:defRPr sz="24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2" name="Title 1"/>
          <p:cNvSpPr>
            <a:spLocks noGrp="1"/>
          </p:cNvSpPr>
          <p:nvPr>
            <p:ph type="title"/>
          </p:nvPr>
        </p:nvSpPr>
        <p:spPr>
          <a:xfrm>
            <a:off x="1065491" y="533400"/>
            <a:ext cx="8689063" cy="2286000"/>
          </a:xfrm>
        </p:spPr>
        <p:txBody>
          <a:bodyPr anchor="b">
            <a:normAutofit/>
          </a:bodyPr>
          <a:lstStyle>
            <a:lvl1pPr algn="l">
              <a:defRPr sz="5400" b="1" cap="none" baseline="0"/>
            </a:lvl1pPr>
          </a:lstStyle>
          <a:p>
            <a:r>
              <a:rPr lang="en-US" smtClean="0"/>
              <a:t>Click to edit Master title style</a:t>
            </a:r>
            <a:endParaRPr/>
          </a:p>
        </p:txBody>
      </p:sp>
    </p:spTree>
    <p:extLst>
      <p:ext uri="{BB962C8B-B14F-4D97-AF65-F5344CB8AC3E}">
        <p14:creationId xmlns:p14="http://schemas.microsoft.com/office/powerpoint/2010/main" val="33702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
        <p:nvSpPr>
          <p:cNvPr id="4" name="Content Placeholder 3"/>
          <p:cNvSpPr>
            <a:spLocks noGrp="1"/>
          </p:cNvSpPr>
          <p:nvPr>
            <p:ph sz="half" idx="2"/>
          </p:nvPr>
        </p:nvSpPr>
        <p:spPr>
          <a:xfrm>
            <a:off x="5466021" y="1828800"/>
            <a:ext cx="4253068"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3" name="Content Placeholder 2"/>
          <p:cNvSpPr>
            <a:spLocks noGrp="1"/>
          </p:cNvSpPr>
          <p:nvPr>
            <p:ph sz="half" idx="1"/>
          </p:nvPr>
        </p:nvSpPr>
        <p:spPr>
          <a:xfrm>
            <a:off x="1065489" y="1828800"/>
            <a:ext cx="4253068"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104177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
        <p:nvSpPr>
          <p:cNvPr id="6" name="Content Placeholder 5"/>
          <p:cNvSpPr>
            <a:spLocks noGrp="1"/>
          </p:cNvSpPr>
          <p:nvPr>
            <p:ph sz="quarter" idx="4"/>
          </p:nvPr>
        </p:nvSpPr>
        <p:spPr>
          <a:xfrm>
            <a:off x="5501485" y="2590800"/>
            <a:ext cx="4253068"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5501485" y="1828800"/>
            <a:ext cx="4253068" cy="685801"/>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5490" y="2590800"/>
            <a:ext cx="4253068"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3" name="Text Placeholder 2"/>
          <p:cNvSpPr>
            <a:spLocks noGrp="1"/>
          </p:cNvSpPr>
          <p:nvPr>
            <p:ph type="body" idx="1"/>
          </p:nvPr>
        </p:nvSpPr>
        <p:spPr>
          <a:xfrm>
            <a:off x="1065490" y="1828800"/>
            <a:ext cx="4253068" cy="685801"/>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 name="Title 1"/>
          <p:cNvSpPr>
            <a:spLocks noGrp="1"/>
          </p:cNvSpPr>
          <p:nvPr>
            <p:ph type="title"/>
          </p:nvPr>
        </p:nvSpPr>
        <p:spPr>
          <a:xfrm>
            <a:off x="1065488" y="533400"/>
            <a:ext cx="8689065" cy="1066800"/>
          </a:xfrm>
        </p:spPr>
        <p:txBody>
          <a:bodyPr/>
          <a:lstStyle>
            <a:lvl1pPr>
              <a:defRPr/>
            </a:lvl1pPr>
          </a:lstStyle>
          <a:p>
            <a:r>
              <a:rPr lang="en-US" smtClean="0"/>
              <a:t>Click to edit Master title style</a:t>
            </a:r>
            <a:endParaRPr/>
          </a:p>
        </p:txBody>
      </p:sp>
    </p:spTree>
    <p:extLst>
      <p:ext uri="{BB962C8B-B14F-4D97-AF65-F5344CB8AC3E}">
        <p14:creationId xmlns:p14="http://schemas.microsoft.com/office/powerpoint/2010/main" val="4077302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345877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535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
        <p:nvSpPr>
          <p:cNvPr id="3" name="Content Placeholder 2"/>
          <p:cNvSpPr>
            <a:spLocks noGrp="1"/>
          </p:cNvSpPr>
          <p:nvPr>
            <p:ph idx="1"/>
          </p:nvPr>
        </p:nvSpPr>
        <p:spPr>
          <a:xfrm>
            <a:off x="5867341" y="533400"/>
            <a:ext cx="5868928"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065490" y="2209800"/>
            <a:ext cx="4115872" cy="3810000"/>
          </a:xfrm>
        </p:spPr>
        <p:txBody>
          <a:bodyPr>
            <a:normAutofit/>
          </a:bodyPr>
          <a:lstStyle>
            <a:lvl1pPr marL="0" indent="0">
              <a:lnSpc>
                <a:spcPct val="110000"/>
              </a:lnSpc>
              <a:spcBef>
                <a:spcPts val="600"/>
              </a:spcBef>
              <a:buNone/>
              <a:defRPr sz="18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 name="Title 1"/>
          <p:cNvSpPr>
            <a:spLocks noGrp="1"/>
          </p:cNvSpPr>
          <p:nvPr>
            <p:ph type="title"/>
          </p:nvPr>
        </p:nvSpPr>
        <p:spPr>
          <a:xfrm>
            <a:off x="1065490" y="533400"/>
            <a:ext cx="4115872" cy="1524000"/>
          </a:xfrm>
        </p:spPr>
        <p:txBody>
          <a:bodyPr anchor="b">
            <a:normAutofit/>
          </a:bodyPr>
          <a:lstStyle>
            <a:lvl1pPr algn="l">
              <a:defRPr sz="3600" b="1"/>
            </a:lvl1pPr>
          </a:lstStyle>
          <a:p>
            <a:r>
              <a:rPr lang="en-US" smtClean="0"/>
              <a:t>Click to edit Master title style</a:t>
            </a:r>
            <a:endParaRPr/>
          </a:p>
        </p:txBody>
      </p:sp>
    </p:spTree>
    <p:extLst>
      <p:ext uri="{BB962C8B-B14F-4D97-AF65-F5344CB8AC3E}">
        <p14:creationId xmlns:p14="http://schemas.microsoft.com/office/powerpoint/2010/main" val="304871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867340" y="533400"/>
            <a:ext cx="5781679" cy="5791200"/>
          </a:xfrm>
          <a:ln w="50800">
            <a:solidFill>
              <a:schemeClr val="tx1">
                <a:lumMod val="65000"/>
                <a:lumOff val="35000"/>
              </a:schemeClr>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1065490" y="2209800"/>
            <a:ext cx="4115872" cy="3810000"/>
          </a:xfrm>
        </p:spPr>
        <p:txBody>
          <a:bodyPr>
            <a:normAutofit/>
          </a:bodyPr>
          <a:lstStyle>
            <a:lvl1pPr marL="0" indent="0">
              <a:lnSpc>
                <a:spcPct val="110000"/>
              </a:lnSpc>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 name="Title 1"/>
          <p:cNvSpPr>
            <a:spLocks noGrp="1"/>
          </p:cNvSpPr>
          <p:nvPr>
            <p:ph type="title"/>
          </p:nvPr>
        </p:nvSpPr>
        <p:spPr>
          <a:xfrm>
            <a:off x="1065490" y="533400"/>
            <a:ext cx="4115872" cy="1524000"/>
          </a:xfrm>
        </p:spPr>
        <p:txBody>
          <a:bodyPr anchor="b">
            <a:noAutofit/>
          </a:bodyPr>
          <a:lstStyle>
            <a:lvl1pPr algn="l">
              <a:defRPr sz="3600" b="1"/>
            </a:lvl1pPr>
          </a:lstStyle>
          <a:p>
            <a:r>
              <a:rPr lang="en-US" smtClean="0"/>
              <a:t>Click to edit Master title style</a:t>
            </a:r>
            <a:endParaRPr/>
          </a:p>
        </p:txBody>
      </p:sp>
    </p:spTree>
    <p:extLst>
      <p:ext uri="{BB962C8B-B14F-4D97-AF65-F5344CB8AC3E}">
        <p14:creationId xmlns:p14="http://schemas.microsoft.com/office/powerpoint/2010/main" val="263125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726485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
        <p:nvSpPr>
          <p:cNvPr id="3" name="Vertical Text Placeholder 2"/>
          <p:cNvSpPr>
            <a:spLocks noGrp="1"/>
          </p:cNvSpPr>
          <p:nvPr>
            <p:ph type="body" orient="vert" idx="1"/>
          </p:nvPr>
        </p:nvSpPr>
        <p:spPr>
          <a:xfrm>
            <a:off x="1065491" y="533400"/>
            <a:ext cx="7469544" cy="54864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Vertical Title 1"/>
          <p:cNvSpPr>
            <a:spLocks noGrp="1"/>
          </p:cNvSpPr>
          <p:nvPr>
            <p:ph type="title" orient="vert"/>
          </p:nvPr>
        </p:nvSpPr>
        <p:spPr>
          <a:xfrm>
            <a:off x="8763695" y="533400"/>
            <a:ext cx="2362816" cy="5486400"/>
          </a:xfrm>
        </p:spPr>
        <p:txBody>
          <a:bodyPr vert="eaVert"/>
          <a:lstStyle/>
          <a:p>
            <a:r>
              <a:rPr lang="en-US" smtClean="0"/>
              <a:t>Click to edit Master title style</a:t>
            </a:r>
            <a:endParaRPr/>
          </a:p>
        </p:txBody>
      </p:sp>
    </p:spTree>
    <p:extLst>
      <p:ext uri="{BB962C8B-B14F-4D97-AF65-F5344CB8AC3E}">
        <p14:creationId xmlns:p14="http://schemas.microsoft.com/office/powerpoint/2010/main" val="119385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7467461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12989645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53186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1"/>
            <a:ext cx="10972800" cy="49069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
        <p:nvSpPr>
          <p:cNvPr id="7" name="Title 1"/>
          <p:cNvSpPr>
            <a:spLocks noGrp="1"/>
          </p:cNvSpPr>
          <p:nvPr>
            <p:ph type="title"/>
          </p:nvPr>
        </p:nvSpPr>
        <p:spPr>
          <a:xfrm>
            <a:off x="609600" y="280886"/>
            <a:ext cx="10972800" cy="709714"/>
          </a:xfrm>
        </p:spPr>
        <p:txBody>
          <a:bodyPr>
            <a:normAutofit/>
          </a:bodyPr>
          <a:lstStyle>
            <a:lvl1pPr algn="l">
              <a:defRPr sz="3200" b="0"/>
            </a:lvl1pPr>
          </a:lstStyle>
          <a:p>
            <a:r>
              <a:rPr lang="en-US" smtClean="0"/>
              <a:t>Click to edit Master title style</a:t>
            </a:r>
            <a:endParaRPr lang="en-US"/>
          </a:p>
        </p:txBody>
      </p:sp>
    </p:spTree>
    <p:extLst>
      <p:ext uri="{BB962C8B-B14F-4D97-AF65-F5344CB8AC3E}">
        <p14:creationId xmlns:p14="http://schemas.microsoft.com/office/powerpoint/2010/main" val="14434005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276594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1307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53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5"/>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14759633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00149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80886"/>
            <a:ext cx="10972800" cy="709714"/>
          </a:xfrm>
        </p:spPr>
        <p:txBody>
          <a:bodyPr>
            <a:normAutofit/>
          </a:bodyPr>
          <a:lstStyle>
            <a:lvl1pPr algn="l">
              <a:defRPr sz="3200" b="0"/>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13536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532841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08846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246395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93116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2168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493547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408656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912878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F304384-419D-46F4-939A-44A8490F4C86}" type="datetimeFigureOut">
              <a:rPr lang="en-US" smtClean="0"/>
              <a:t>16-Jan-17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11538111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55849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8145269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378943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5413374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8936670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6930966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11576796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03825016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24320148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455187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5"/>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5"/>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F304384-419D-46F4-939A-44A8490F4C86}" type="datetimeFigureOut">
              <a:rPr lang="en-US" smtClean="0"/>
              <a:t>16-Jan-17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31236921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26696915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F304384-419D-46F4-939A-44A8490F4C86}" type="datetimeFigureOut">
              <a:rPr lang="en-US" smtClean="0"/>
              <a:t>16-Jan-17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213979177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F304384-419D-46F4-939A-44A8490F4C86}" type="datetimeFigureOut">
              <a:rPr lang="en-US" smtClean="0"/>
              <a:t>16-Jan-17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30690563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F304384-419D-46F4-939A-44A8490F4C86}" type="datetimeFigureOut">
              <a:rPr lang="en-US" smtClean="0"/>
              <a:t>16-Jan-17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30058046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304384-419D-46F4-939A-44A8490F4C86}" type="datetimeFigureOut">
              <a:rPr lang="en-US" smtClean="0"/>
              <a:t>16-Jan-17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22082576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F304384-419D-46F4-939A-44A8490F4C86}" type="datetimeFigureOut">
              <a:rPr lang="en-US" smtClean="0"/>
              <a:t>16-Jan-17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23318778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F304384-419D-46F4-939A-44A8490F4C86}" type="datetimeFigureOut">
              <a:rPr lang="en-US" smtClean="0"/>
              <a:t>16-Jan-17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46600743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10107973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47733127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39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F304384-419D-46F4-939A-44A8490F4C86}" type="datetimeFigureOut">
              <a:rPr lang="en-US" smtClean="0"/>
              <a:t>16-Jan-17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4292759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1"/>
            <a:ext cx="10972800" cy="49069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
        <p:nvSpPr>
          <p:cNvPr id="7" name="Title 1"/>
          <p:cNvSpPr>
            <a:spLocks noGrp="1"/>
          </p:cNvSpPr>
          <p:nvPr>
            <p:ph type="title"/>
          </p:nvPr>
        </p:nvSpPr>
        <p:spPr>
          <a:xfrm>
            <a:off x="609600" y="280886"/>
            <a:ext cx="10972800" cy="709714"/>
          </a:xfrm>
        </p:spPr>
        <p:txBody>
          <a:bodyPr>
            <a:normAutofit/>
          </a:bodyPr>
          <a:lstStyle>
            <a:lvl1pPr algn="l">
              <a:defRPr sz="3200" b="0"/>
            </a:lvl1pPr>
          </a:lstStyle>
          <a:p>
            <a:r>
              <a:rPr lang="en-US" smtClean="0"/>
              <a:t>Click to edit Master title style</a:t>
            </a:r>
            <a:endParaRPr lang="en-US"/>
          </a:p>
        </p:txBody>
      </p:sp>
    </p:spTree>
    <p:extLst>
      <p:ext uri="{BB962C8B-B14F-4D97-AF65-F5344CB8AC3E}">
        <p14:creationId xmlns:p14="http://schemas.microsoft.com/office/powerpoint/2010/main" val="218102825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9743170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029346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96546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80886"/>
            <a:ext cx="10972800" cy="709714"/>
          </a:xfrm>
        </p:spPr>
        <p:txBody>
          <a:bodyPr>
            <a:normAutofit/>
          </a:bodyPr>
          <a:lstStyle>
            <a:lvl1pPr algn="l">
              <a:defRPr sz="3200" b="0"/>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9791480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902908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983840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35469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426511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3764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304384-419D-46F4-939A-44A8490F4C86}" type="datetimeFigureOut">
              <a:rPr lang="en-US" smtClean="0"/>
              <a:t>16-Jan-17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368148767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7697339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4982796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602788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4182577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9998473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6164354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590740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2778067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07900178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89176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1"/>
          </a:xfrm>
        </p:spPr>
        <p:txBody>
          <a:bodyPr anchor="b"/>
          <a:lstStyle>
            <a:lvl1pPr algn="l">
              <a:defRPr sz="2700" b="1"/>
            </a:lvl1pPr>
          </a:lstStyle>
          <a:p>
            <a:r>
              <a:rPr lang="en-US" smtClean="0"/>
              <a:t>Click to edit Master title style</a:t>
            </a:r>
            <a:endParaRPr lang="en-US"/>
          </a:p>
        </p:txBody>
      </p:sp>
      <p:sp>
        <p:nvSpPr>
          <p:cNvPr id="3" name="Content Placeholder 2"/>
          <p:cNvSpPr>
            <a:spLocks noGrp="1"/>
          </p:cNvSpPr>
          <p:nvPr>
            <p:ph idx="1"/>
          </p:nvPr>
        </p:nvSpPr>
        <p:spPr>
          <a:xfrm>
            <a:off x="4766733" y="273054"/>
            <a:ext cx="6815667"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Edit Master text styles</a:t>
            </a:r>
          </a:p>
        </p:txBody>
      </p:sp>
      <p:sp>
        <p:nvSpPr>
          <p:cNvPr id="5" name="Date Placeholder 4"/>
          <p:cNvSpPr>
            <a:spLocks noGrp="1"/>
          </p:cNvSpPr>
          <p:nvPr>
            <p:ph type="dt" sz="half" idx="10"/>
          </p:nvPr>
        </p:nvSpPr>
        <p:spPr/>
        <p:txBody>
          <a:bodyPr/>
          <a:lstStyle/>
          <a:p>
            <a:fld id="{EF304384-419D-46F4-939A-44A8490F4C86}" type="datetimeFigureOut">
              <a:rPr lang="en-US" smtClean="0"/>
              <a:t>16-Jan-17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144252753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15825320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92000"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sz="1800">
              <a:solidFill>
                <a:prstClr val="white"/>
              </a:solidFill>
            </a:endParaRPr>
          </a:p>
        </p:txBody>
      </p:sp>
      <p:sp>
        <p:nvSpPr>
          <p:cNvPr id="2" name="Title 1"/>
          <p:cNvSpPr>
            <a:spLocks noGrp="1"/>
          </p:cNvSpPr>
          <p:nvPr>
            <p:ph type="ctrTitle"/>
          </p:nvPr>
        </p:nvSpPr>
        <p:spPr>
          <a:xfrm>
            <a:off x="914400" y="3887117"/>
            <a:ext cx="10363200"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smtClean="0"/>
              <a:t>Click to edit Master title style</a:t>
            </a:r>
            <a:endParaRPr lang="en-US"/>
          </a:p>
        </p:txBody>
      </p:sp>
      <p:sp>
        <p:nvSpPr>
          <p:cNvPr id="3" name="Subtitle 2"/>
          <p:cNvSpPr>
            <a:spLocks noGrp="1"/>
          </p:cNvSpPr>
          <p:nvPr>
            <p:ph type="subTitle" idx="1"/>
          </p:nvPr>
        </p:nvSpPr>
        <p:spPr>
          <a:xfrm>
            <a:off x="1828800" y="4399020"/>
            <a:ext cx="8534400"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27258353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247386368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129115792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53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F304384-419D-46F4-939A-44A8490F4C86}" type="datetimeFigureOut">
              <a:rPr lang="en-US" smtClean="0"/>
              <a:t>16-Jan-17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324315630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5"/>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5"/>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F304384-419D-46F4-939A-44A8490F4C86}" type="datetimeFigureOut">
              <a:rPr lang="en-US" smtClean="0"/>
              <a:t>16-Jan-17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109204044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7"/>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7"/>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F304384-419D-46F4-939A-44A8490F4C86}" type="datetimeFigureOut">
              <a:rPr lang="en-US" smtClean="0"/>
              <a:t>16-Jan-17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102602015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F304384-419D-46F4-939A-44A8490F4C86}" type="datetimeFigureOut">
              <a:rPr lang="en-US" smtClean="0"/>
              <a:t>16-Jan-17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136268918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304384-419D-46F4-939A-44A8490F4C86}" type="datetimeFigureOut">
              <a:rPr lang="en-US" smtClean="0"/>
              <a:t>16-Jan-17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300799460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53"/>
            <a:ext cx="4011084" cy="1162051"/>
          </a:xfrm>
        </p:spPr>
        <p:txBody>
          <a:bodyPr anchor="b"/>
          <a:lstStyle>
            <a:lvl1pPr algn="l">
              <a:defRPr sz="2700" b="1"/>
            </a:lvl1pPr>
          </a:lstStyle>
          <a:p>
            <a:r>
              <a:rPr lang="en-US" smtClean="0"/>
              <a:t>Click to edit Master title style</a:t>
            </a:r>
            <a:endParaRPr lang="en-US"/>
          </a:p>
        </p:txBody>
      </p:sp>
      <p:sp>
        <p:nvSpPr>
          <p:cNvPr id="3" name="Content Placeholder 2"/>
          <p:cNvSpPr>
            <a:spLocks noGrp="1"/>
          </p:cNvSpPr>
          <p:nvPr>
            <p:ph idx="1"/>
          </p:nvPr>
        </p:nvSpPr>
        <p:spPr>
          <a:xfrm>
            <a:off x="4766733" y="273056"/>
            <a:ext cx="6815667"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Edit Master text styles</a:t>
            </a:r>
          </a:p>
        </p:txBody>
      </p:sp>
      <p:sp>
        <p:nvSpPr>
          <p:cNvPr id="5" name="Date Placeholder 4"/>
          <p:cNvSpPr>
            <a:spLocks noGrp="1"/>
          </p:cNvSpPr>
          <p:nvPr>
            <p:ph type="dt" sz="half" idx="10"/>
          </p:nvPr>
        </p:nvSpPr>
        <p:spPr/>
        <p:txBody>
          <a:bodyPr/>
          <a:lstStyle/>
          <a:p>
            <a:fld id="{EF304384-419D-46F4-939A-44A8490F4C86}" type="datetimeFigureOut">
              <a:rPr lang="en-US" smtClean="0"/>
              <a:t>16-Jan-17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484516-66B2-49C2-B8F1-7349204A5CF3}" type="slidenum">
              <a:rPr lang="en-US" smtClean="0"/>
              <a:t>‹#›</a:t>
            </a:fld>
            <a:endParaRPr lang="en-US"/>
          </a:p>
        </p:txBody>
      </p:sp>
    </p:spTree>
    <p:extLst>
      <p:ext uri="{BB962C8B-B14F-4D97-AF65-F5344CB8AC3E}">
        <p14:creationId xmlns:p14="http://schemas.microsoft.com/office/powerpoint/2010/main" val="956869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10.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image" Target="../media/image1.png"/><Relationship Id="rId2" Type="http://schemas.openxmlformats.org/officeDocument/2006/relationships/slideLayout" Target="../slideLayouts/slideLayout116.xml"/><Relationship Id="rId16" Type="http://schemas.openxmlformats.org/officeDocument/2006/relationships/hyperlink" Target="http://slidehunter.com/" TargetMode="Externa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theme" Target="../theme/theme11.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6.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theme" Target="../theme/theme12.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7.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theme" Target="../theme/theme13.xml"/><Relationship Id="rId2" Type="http://schemas.openxmlformats.org/officeDocument/2006/relationships/slideLayout" Target="../slideLayouts/slideLayout141.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0" Type="http://schemas.openxmlformats.org/officeDocument/2006/relationships/slideLayout" Target="../slideLayouts/slideLayout149.xml"/><Relationship Id="rId4" Type="http://schemas.openxmlformats.org/officeDocument/2006/relationships/slideLayout" Target="../slideLayouts/slideLayout143.xml"/><Relationship Id="rId9" Type="http://schemas.openxmlformats.org/officeDocument/2006/relationships/slideLayout" Target="../slideLayouts/slideLayout14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8.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theme" Target="../theme/theme14.xml"/><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theme" Target="../theme/theme15.xml"/><Relationship Id="rId3" Type="http://schemas.openxmlformats.org/officeDocument/2006/relationships/slideLayout" Target="../slideLayouts/slideLayout164.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10" Type="http://schemas.openxmlformats.org/officeDocument/2006/relationships/slideLayout" Target="../slideLayouts/slideLayout171.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theme" Target="../theme/theme16.xml"/><Relationship Id="rId3" Type="http://schemas.openxmlformats.org/officeDocument/2006/relationships/slideLayout" Target="../slideLayouts/slideLayout181.xml"/><Relationship Id="rId21" Type="http://schemas.openxmlformats.org/officeDocument/2006/relationships/image" Target="../media/image6.png"/><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image" Target="../media/image5.png"/><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10" Type="http://schemas.openxmlformats.org/officeDocument/2006/relationships/slideLayout" Target="../slideLayouts/slideLayout188.xml"/><Relationship Id="rId19" Type="http://schemas.openxmlformats.org/officeDocument/2006/relationships/image" Target="../media/image4.png"/><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 Id="rId22" Type="http://schemas.openxmlformats.org/officeDocument/2006/relationships/image" Target="../media/image7.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image" Target="../media/image9.png"/><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theme" Target="../theme/theme17.xml"/><Relationship Id="rId2" Type="http://schemas.openxmlformats.org/officeDocument/2006/relationships/slideLayout" Target="../slideLayouts/slideLayout197.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5" Type="http://schemas.openxmlformats.org/officeDocument/2006/relationships/image" Target="../media/image10.png"/><Relationship Id="rId10" Type="http://schemas.openxmlformats.org/officeDocument/2006/relationships/slideLayout" Target="../slideLayouts/slideLayout205.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microsoft.com/office/2007/relationships/hdphoto" Target="../media/hdphoto1.wdp"/></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14.xml"/><Relationship Id="rId3" Type="http://schemas.openxmlformats.org/officeDocument/2006/relationships/slideLayout" Target="../slideLayouts/slideLayout209.xml"/><Relationship Id="rId7" Type="http://schemas.openxmlformats.org/officeDocument/2006/relationships/slideLayout" Target="../slideLayouts/slideLayout213.xml"/><Relationship Id="rId12" Type="http://schemas.openxmlformats.org/officeDocument/2006/relationships/theme" Target="../theme/theme18.xml"/><Relationship Id="rId2" Type="http://schemas.openxmlformats.org/officeDocument/2006/relationships/slideLayout" Target="../slideLayouts/slideLayout208.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11" Type="http://schemas.openxmlformats.org/officeDocument/2006/relationships/slideLayout" Target="../slideLayouts/slideLayout217.xml"/><Relationship Id="rId5" Type="http://schemas.openxmlformats.org/officeDocument/2006/relationships/slideLayout" Target="../slideLayouts/slideLayout211.xml"/><Relationship Id="rId10" Type="http://schemas.openxmlformats.org/officeDocument/2006/relationships/slideLayout" Target="../slideLayouts/slideLayout216.xml"/><Relationship Id="rId4" Type="http://schemas.openxmlformats.org/officeDocument/2006/relationships/slideLayout" Target="../slideLayouts/slideLayout210.xml"/><Relationship Id="rId9" Type="http://schemas.openxmlformats.org/officeDocument/2006/relationships/slideLayout" Target="../slideLayouts/slideLayout21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3" Type="http://schemas.openxmlformats.org/officeDocument/2006/relationships/slideLayout" Target="../slideLayouts/slideLayout220.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theme" Target="../theme/theme19.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10" Type="http://schemas.openxmlformats.org/officeDocument/2006/relationships/slideLayout" Target="../slideLayouts/slideLayout227.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41.xml"/><Relationship Id="rId3" Type="http://schemas.openxmlformats.org/officeDocument/2006/relationships/slideLayout" Target="../slideLayouts/slideLayout236.xml"/><Relationship Id="rId7" Type="http://schemas.openxmlformats.org/officeDocument/2006/relationships/slideLayout" Target="../slideLayouts/slideLayout240.xml"/><Relationship Id="rId12" Type="http://schemas.openxmlformats.org/officeDocument/2006/relationships/theme" Target="../theme/theme20.xml"/><Relationship Id="rId2" Type="http://schemas.openxmlformats.org/officeDocument/2006/relationships/slideLayout" Target="../slideLayouts/slideLayout235.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5" Type="http://schemas.openxmlformats.org/officeDocument/2006/relationships/slideLayout" Target="../slideLayouts/slideLayout238.xml"/><Relationship Id="rId10" Type="http://schemas.openxmlformats.org/officeDocument/2006/relationships/slideLayout" Target="../slideLayouts/slideLayout243.xml"/><Relationship Id="rId4" Type="http://schemas.openxmlformats.org/officeDocument/2006/relationships/slideLayout" Target="../slideLayouts/slideLayout237.xml"/><Relationship Id="rId9" Type="http://schemas.openxmlformats.org/officeDocument/2006/relationships/slideLayout" Target="../slideLayouts/slideLayout242.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slideLayout" Target="../slideLayouts/slideLayout257.xml"/><Relationship Id="rId18" Type="http://schemas.openxmlformats.org/officeDocument/2006/relationships/slideLayout" Target="../slideLayouts/slideLayout262.xml"/><Relationship Id="rId3" Type="http://schemas.openxmlformats.org/officeDocument/2006/relationships/slideLayout" Target="../slideLayouts/slideLayout247.xml"/><Relationship Id="rId21" Type="http://schemas.openxmlformats.org/officeDocument/2006/relationships/image" Target="../media/image15.png"/><Relationship Id="rId7" Type="http://schemas.openxmlformats.org/officeDocument/2006/relationships/slideLayout" Target="../slideLayouts/slideLayout251.xml"/><Relationship Id="rId12" Type="http://schemas.openxmlformats.org/officeDocument/2006/relationships/slideLayout" Target="../slideLayouts/slideLayout256.xml"/><Relationship Id="rId17" Type="http://schemas.openxmlformats.org/officeDocument/2006/relationships/slideLayout" Target="../slideLayouts/slideLayout261.xml"/><Relationship Id="rId2" Type="http://schemas.openxmlformats.org/officeDocument/2006/relationships/slideLayout" Target="../slideLayouts/slideLayout246.xml"/><Relationship Id="rId16" Type="http://schemas.openxmlformats.org/officeDocument/2006/relationships/slideLayout" Target="../slideLayouts/slideLayout260.xml"/><Relationship Id="rId20" Type="http://schemas.openxmlformats.org/officeDocument/2006/relationships/image" Target="../media/image14.png"/><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5" Type="http://schemas.openxmlformats.org/officeDocument/2006/relationships/slideLayout" Target="../slideLayouts/slideLayout249.xml"/><Relationship Id="rId15" Type="http://schemas.openxmlformats.org/officeDocument/2006/relationships/slideLayout" Target="../slideLayouts/slideLayout259.xml"/><Relationship Id="rId10" Type="http://schemas.openxmlformats.org/officeDocument/2006/relationships/slideLayout" Target="../slideLayouts/slideLayout254.xml"/><Relationship Id="rId19" Type="http://schemas.openxmlformats.org/officeDocument/2006/relationships/theme" Target="../theme/theme21.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70.xml"/><Relationship Id="rId13" Type="http://schemas.openxmlformats.org/officeDocument/2006/relationships/slideLayout" Target="../slideLayouts/slideLayout275.xml"/><Relationship Id="rId18" Type="http://schemas.openxmlformats.org/officeDocument/2006/relationships/image" Target="../media/image18.jpg"/><Relationship Id="rId3" Type="http://schemas.openxmlformats.org/officeDocument/2006/relationships/slideLayout" Target="../slideLayouts/slideLayout265.xml"/><Relationship Id="rId7" Type="http://schemas.openxmlformats.org/officeDocument/2006/relationships/slideLayout" Target="../slideLayouts/slideLayout269.xml"/><Relationship Id="rId12" Type="http://schemas.openxmlformats.org/officeDocument/2006/relationships/slideLayout" Target="../slideLayouts/slideLayout274.xml"/><Relationship Id="rId17" Type="http://schemas.openxmlformats.org/officeDocument/2006/relationships/theme" Target="../theme/theme22.xml"/><Relationship Id="rId2" Type="http://schemas.openxmlformats.org/officeDocument/2006/relationships/slideLayout" Target="../slideLayouts/slideLayout264.xml"/><Relationship Id="rId16" Type="http://schemas.openxmlformats.org/officeDocument/2006/relationships/slideLayout" Target="../slideLayouts/slideLayout278.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11" Type="http://schemas.openxmlformats.org/officeDocument/2006/relationships/slideLayout" Target="../slideLayouts/slideLayout273.xml"/><Relationship Id="rId5" Type="http://schemas.openxmlformats.org/officeDocument/2006/relationships/slideLayout" Target="../slideLayouts/slideLayout267.xml"/><Relationship Id="rId15" Type="http://schemas.openxmlformats.org/officeDocument/2006/relationships/slideLayout" Target="../slideLayouts/slideLayout277.xml"/><Relationship Id="rId10" Type="http://schemas.openxmlformats.org/officeDocument/2006/relationships/slideLayout" Target="../slideLayouts/slideLayout272.xml"/><Relationship Id="rId4" Type="http://schemas.openxmlformats.org/officeDocument/2006/relationships/slideLayout" Target="../slideLayouts/slideLayout266.xml"/><Relationship Id="rId9" Type="http://schemas.openxmlformats.org/officeDocument/2006/relationships/slideLayout" Target="../slideLayouts/slideLayout271.xml"/><Relationship Id="rId14" Type="http://schemas.openxmlformats.org/officeDocument/2006/relationships/slideLayout" Target="../slideLayouts/slideLayout276.xml"/></Relationships>
</file>

<file path=ppt/slideMasters/_rels/slideMaster23.xml.rels><?xml version="1.0" encoding="UTF-8" standalone="yes"?>
<Relationships xmlns="http://schemas.openxmlformats.org/package/2006/relationships"><Relationship Id="rId13" Type="http://schemas.openxmlformats.org/officeDocument/2006/relationships/slideLayout" Target="../slideLayouts/slideLayout291.xml"/><Relationship Id="rId18" Type="http://schemas.openxmlformats.org/officeDocument/2006/relationships/slideLayout" Target="../slideLayouts/slideLayout296.xml"/><Relationship Id="rId26" Type="http://schemas.openxmlformats.org/officeDocument/2006/relationships/slideLayout" Target="../slideLayouts/slideLayout304.xml"/><Relationship Id="rId39" Type="http://schemas.openxmlformats.org/officeDocument/2006/relationships/slideLayout" Target="../slideLayouts/slideLayout317.xml"/><Relationship Id="rId3" Type="http://schemas.openxmlformats.org/officeDocument/2006/relationships/slideLayout" Target="../slideLayouts/slideLayout281.xml"/><Relationship Id="rId21" Type="http://schemas.openxmlformats.org/officeDocument/2006/relationships/slideLayout" Target="../slideLayouts/slideLayout299.xml"/><Relationship Id="rId34" Type="http://schemas.openxmlformats.org/officeDocument/2006/relationships/slideLayout" Target="../slideLayouts/slideLayout312.xml"/><Relationship Id="rId42" Type="http://schemas.openxmlformats.org/officeDocument/2006/relationships/slideLayout" Target="../slideLayouts/slideLayout320.xml"/><Relationship Id="rId47" Type="http://schemas.openxmlformats.org/officeDocument/2006/relationships/slideLayout" Target="../slideLayouts/slideLayout325.xml"/><Relationship Id="rId50" Type="http://schemas.openxmlformats.org/officeDocument/2006/relationships/theme" Target="../theme/theme23.xml"/><Relationship Id="rId7" Type="http://schemas.openxmlformats.org/officeDocument/2006/relationships/slideLayout" Target="../slideLayouts/slideLayout285.xml"/><Relationship Id="rId12" Type="http://schemas.openxmlformats.org/officeDocument/2006/relationships/slideLayout" Target="../slideLayouts/slideLayout290.xml"/><Relationship Id="rId17" Type="http://schemas.openxmlformats.org/officeDocument/2006/relationships/slideLayout" Target="../slideLayouts/slideLayout295.xml"/><Relationship Id="rId25" Type="http://schemas.openxmlformats.org/officeDocument/2006/relationships/slideLayout" Target="../slideLayouts/slideLayout303.xml"/><Relationship Id="rId33" Type="http://schemas.openxmlformats.org/officeDocument/2006/relationships/slideLayout" Target="../slideLayouts/slideLayout311.xml"/><Relationship Id="rId38" Type="http://schemas.openxmlformats.org/officeDocument/2006/relationships/slideLayout" Target="../slideLayouts/slideLayout316.xml"/><Relationship Id="rId46" Type="http://schemas.openxmlformats.org/officeDocument/2006/relationships/slideLayout" Target="../slideLayouts/slideLayout324.xml"/><Relationship Id="rId2" Type="http://schemas.openxmlformats.org/officeDocument/2006/relationships/slideLayout" Target="../slideLayouts/slideLayout280.xml"/><Relationship Id="rId16" Type="http://schemas.openxmlformats.org/officeDocument/2006/relationships/slideLayout" Target="../slideLayouts/slideLayout294.xml"/><Relationship Id="rId20" Type="http://schemas.openxmlformats.org/officeDocument/2006/relationships/slideLayout" Target="../slideLayouts/slideLayout298.xml"/><Relationship Id="rId29" Type="http://schemas.openxmlformats.org/officeDocument/2006/relationships/slideLayout" Target="../slideLayouts/slideLayout307.xml"/><Relationship Id="rId41" Type="http://schemas.openxmlformats.org/officeDocument/2006/relationships/slideLayout" Target="../slideLayouts/slideLayout319.xml"/><Relationship Id="rId1" Type="http://schemas.openxmlformats.org/officeDocument/2006/relationships/slideLayout" Target="../slideLayouts/slideLayout279.xml"/><Relationship Id="rId6" Type="http://schemas.openxmlformats.org/officeDocument/2006/relationships/slideLayout" Target="../slideLayouts/slideLayout284.xml"/><Relationship Id="rId11" Type="http://schemas.openxmlformats.org/officeDocument/2006/relationships/slideLayout" Target="../slideLayouts/slideLayout289.xml"/><Relationship Id="rId24" Type="http://schemas.openxmlformats.org/officeDocument/2006/relationships/slideLayout" Target="../slideLayouts/slideLayout302.xml"/><Relationship Id="rId32" Type="http://schemas.openxmlformats.org/officeDocument/2006/relationships/slideLayout" Target="../slideLayouts/slideLayout310.xml"/><Relationship Id="rId37" Type="http://schemas.openxmlformats.org/officeDocument/2006/relationships/slideLayout" Target="../slideLayouts/slideLayout315.xml"/><Relationship Id="rId40" Type="http://schemas.openxmlformats.org/officeDocument/2006/relationships/slideLayout" Target="../slideLayouts/slideLayout318.xml"/><Relationship Id="rId45" Type="http://schemas.openxmlformats.org/officeDocument/2006/relationships/slideLayout" Target="../slideLayouts/slideLayout323.xml"/><Relationship Id="rId5" Type="http://schemas.openxmlformats.org/officeDocument/2006/relationships/slideLayout" Target="../slideLayouts/slideLayout283.xml"/><Relationship Id="rId15" Type="http://schemas.openxmlformats.org/officeDocument/2006/relationships/slideLayout" Target="../slideLayouts/slideLayout293.xml"/><Relationship Id="rId23" Type="http://schemas.openxmlformats.org/officeDocument/2006/relationships/slideLayout" Target="../slideLayouts/slideLayout301.xml"/><Relationship Id="rId28" Type="http://schemas.openxmlformats.org/officeDocument/2006/relationships/slideLayout" Target="../slideLayouts/slideLayout306.xml"/><Relationship Id="rId36" Type="http://schemas.openxmlformats.org/officeDocument/2006/relationships/slideLayout" Target="../slideLayouts/slideLayout314.xml"/><Relationship Id="rId49" Type="http://schemas.openxmlformats.org/officeDocument/2006/relationships/slideLayout" Target="../slideLayouts/slideLayout327.xml"/><Relationship Id="rId10" Type="http://schemas.openxmlformats.org/officeDocument/2006/relationships/slideLayout" Target="../slideLayouts/slideLayout288.xml"/><Relationship Id="rId19" Type="http://schemas.openxmlformats.org/officeDocument/2006/relationships/slideLayout" Target="../slideLayouts/slideLayout297.xml"/><Relationship Id="rId31" Type="http://schemas.openxmlformats.org/officeDocument/2006/relationships/slideLayout" Target="../slideLayouts/slideLayout309.xml"/><Relationship Id="rId44" Type="http://schemas.openxmlformats.org/officeDocument/2006/relationships/slideLayout" Target="../slideLayouts/slideLayout322.xml"/><Relationship Id="rId4" Type="http://schemas.openxmlformats.org/officeDocument/2006/relationships/slideLayout" Target="../slideLayouts/slideLayout282.xml"/><Relationship Id="rId9" Type="http://schemas.openxmlformats.org/officeDocument/2006/relationships/slideLayout" Target="../slideLayouts/slideLayout287.xml"/><Relationship Id="rId14" Type="http://schemas.openxmlformats.org/officeDocument/2006/relationships/slideLayout" Target="../slideLayouts/slideLayout292.xml"/><Relationship Id="rId22" Type="http://schemas.openxmlformats.org/officeDocument/2006/relationships/slideLayout" Target="../slideLayouts/slideLayout300.xml"/><Relationship Id="rId27" Type="http://schemas.openxmlformats.org/officeDocument/2006/relationships/slideLayout" Target="../slideLayouts/slideLayout305.xml"/><Relationship Id="rId30" Type="http://schemas.openxmlformats.org/officeDocument/2006/relationships/slideLayout" Target="../slideLayouts/slideLayout308.xml"/><Relationship Id="rId35" Type="http://schemas.openxmlformats.org/officeDocument/2006/relationships/slideLayout" Target="../slideLayouts/slideLayout313.xml"/><Relationship Id="rId43" Type="http://schemas.openxmlformats.org/officeDocument/2006/relationships/slideLayout" Target="../slideLayouts/slideLayout321.xml"/><Relationship Id="rId48" Type="http://schemas.openxmlformats.org/officeDocument/2006/relationships/slideLayout" Target="../slideLayouts/slideLayout326.xml"/><Relationship Id="rId8" Type="http://schemas.openxmlformats.org/officeDocument/2006/relationships/slideLayout" Target="../slideLayouts/slideLayout286.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335.xml"/><Relationship Id="rId13" Type="http://schemas.openxmlformats.org/officeDocument/2006/relationships/image" Target="../media/image28.jpg"/><Relationship Id="rId3" Type="http://schemas.openxmlformats.org/officeDocument/2006/relationships/slideLayout" Target="../slideLayouts/slideLayout330.xml"/><Relationship Id="rId7" Type="http://schemas.openxmlformats.org/officeDocument/2006/relationships/slideLayout" Target="../slideLayouts/slideLayout334.xml"/><Relationship Id="rId12" Type="http://schemas.openxmlformats.org/officeDocument/2006/relationships/theme" Target="../theme/theme24.xml"/><Relationship Id="rId2" Type="http://schemas.openxmlformats.org/officeDocument/2006/relationships/slideLayout" Target="../slideLayouts/slideLayout329.xml"/><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5" Type="http://schemas.openxmlformats.org/officeDocument/2006/relationships/slideLayout" Target="../slideLayouts/slideLayout332.xml"/><Relationship Id="rId10" Type="http://schemas.openxmlformats.org/officeDocument/2006/relationships/slideLayout" Target="../slideLayouts/slideLayout337.xml"/><Relationship Id="rId4" Type="http://schemas.openxmlformats.org/officeDocument/2006/relationships/slideLayout" Target="../slideLayouts/slideLayout331.xml"/><Relationship Id="rId9" Type="http://schemas.openxmlformats.org/officeDocument/2006/relationships/slideLayout" Target="../slideLayouts/slideLayout3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8.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2" Type="http://schemas.openxmlformats.org/officeDocument/2006/relationships/slideLayout" Target="../slideLayouts/slideLayout92.xml"/><Relationship Id="rId16" Type="http://schemas.openxmlformats.org/officeDocument/2006/relationships/image" Target="../media/image1.png"/><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hyperlink" Target="http://slidehunter.com/" TargetMode="Externa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1"/>
            <a:ext cx="10972800" cy="711081"/>
          </a:xfrm>
          <a:prstGeom prst="rect">
            <a:avLst/>
          </a:prstGeom>
        </p:spPr>
        <p:txBody>
          <a:bodyPr vert="horz" lIns="121899" tIns="60949" rIns="121899" bIns="60949"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138426"/>
            <a:ext cx="10972800" cy="4987739"/>
          </a:xfrm>
          <a:prstGeom prst="rect">
            <a:avLst/>
          </a:prstGeom>
        </p:spPr>
        <p:txBody>
          <a:bodyPr vert="horz" lIns="121899" tIns="60949" rIns="121899" bIns="60949"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EF304384-419D-46F4-939A-44A8490F4C86}" type="datetimeFigureOut">
              <a:rPr lang="en-US" smtClean="0"/>
              <a:t>16-Jan-17</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02484516-66B2-49C2-B8F1-7349204A5CF3}" type="slidenum">
              <a:rPr lang="en-US" smtClean="0"/>
              <a:t>‹#›</a:t>
            </a:fld>
            <a:endParaRPr lang="en-US"/>
          </a:p>
        </p:txBody>
      </p:sp>
    </p:spTree>
    <p:extLst>
      <p:ext uri="{BB962C8B-B14F-4D97-AF65-F5344CB8AC3E}">
        <p14:creationId xmlns:p14="http://schemas.microsoft.com/office/powerpoint/2010/main" val="248667145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42BD59-33DC-4ED6-A055-CC017507EB7B}" type="datetimeFigureOut">
              <a:rPr lang="en-US" smtClean="0">
                <a:solidFill>
                  <a:prstClr val="black">
                    <a:tint val="75000"/>
                  </a:prstClr>
                </a:solidFill>
              </a:rPr>
              <a:pPr/>
              <a:t>16-Jan-17</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903887-50C4-4BF5-92E6-BC00216F1C9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4912300"/>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3"/>
            <a:ext cx="10972800" cy="711081"/>
          </a:xfrm>
          <a:prstGeom prst="rect">
            <a:avLst/>
          </a:prstGeom>
        </p:spPr>
        <p:txBody>
          <a:bodyPr vert="horz" lIns="121899" tIns="60949" rIns="121899" bIns="60949"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138426"/>
            <a:ext cx="10972800" cy="4987739"/>
          </a:xfrm>
          <a:prstGeom prst="rect">
            <a:avLst/>
          </a:prstGeom>
        </p:spPr>
        <p:txBody>
          <a:bodyPr vert="horz" lIns="121899" tIns="60949" rIns="121899" bIns="6094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5"/>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B20D01C1-04BE-4996-AB3B-C87F51C2A1D7}" type="datetimeFigureOut">
              <a:rPr lang="en-US" smtClean="0"/>
              <a:t>16-Jan-17</a:t>
            </a:fld>
            <a:endParaRPr lang="en-US"/>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5"/>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BC490F8C-3D0D-4DB1-B2BD-1525EA5CE111}" type="slidenum">
              <a:rPr lang="en-US" smtClean="0"/>
              <a:t>‹#›</a:t>
            </a:fld>
            <a:endParaRPr lang="en-US"/>
          </a:p>
        </p:txBody>
      </p:sp>
      <p:pic>
        <p:nvPicPr>
          <p:cNvPr id="7" name="Picture 6" descr="E:\websites\slidehunter\2012beew\psd\logo2012.png">
            <a:hlinkClick r:id="rId16"/>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3866" y="6064884"/>
            <a:ext cx="1977735" cy="42937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809482"/>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4028" r:id="rId14"/>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EF304384-419D-46F4-939A-44A8490F4C86}" type="datetimeFigureOut">
              <a:rPr lang="en-US" smtClean="0"/>
              <a:t>16-Jan-17</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02484516-66B2-49C2-B8F1-7349204A5CF3}"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48666274"/>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EF304384-419D-46F4-939A-44A8490F4C86}" type="datetimeFigureOut">
              <a:rPr lang="en-US" smtClean="0"/>
              <a:t>16-Jan-17</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02484516-66B2-49C2-B8F1-7349204A5CF3}" type="slidenum">
              <a:rPr lang="en-US" smtClean="0"/>
              <a:t>‹#›</a:t>
            </a:fld>
            <a:endParaRPr lang="en-US"/>
          </a:p>
        </p:txBody>
      </p:sp>
    </p:spTree>
    <p:extLst>
      <p:ext uri="{BB962C8B-B14F-4D97-AF65-F5344CB8AC3E}">
        <p14:creationId xmlns:p14="http://schemas.microsoft.com/office/powerpoint/2010/main" val="2381707157"/>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EF304384-419D-46F4-939A-44A8490F4C86}" type="datetimeFigureOut">
              <a:rPr lang="en-US" smtClean="0"/>
              <a:t>16-Jan-17</a:t>
            </a:fld>
            <a:endParaRPr lang="en-US"/>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02484516-66B2-49C2-B8F1-7349204A5CF3}" type="slidenum">
              <a:rPr lang="en-US" smtClean="0"/>
              <a:t>‹#›</a:t>
            </a:fld>
            <a:endParaRPr lang="en-US"/>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290453"/>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F304384-419D-46F4-939A-44A8490F4C86}" type="datetimeFigureOut">
              <a:rPr lang="en-US" smtClean="0"/>
              <a:t>16-Jan-17</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2484516-66B2-49C2-B8F1-7349204A5CF3}" type="slidenum">
              <a:rPr lang="en-US" smtClean="0"/>
              <a:t>‹#›</a:t>
            </a:fld>
            <a:endParaRPr lang="en-US"/>
          </a:p>
        </p:txBody>
      </p:sp>
    </p:spTree>
    <p:extLst>
      <p:ext uri="{BB962C8B-B14F-4D97-AF65-F5344CB8AC3E}">
        <p14:creationId xmlns:p14="http://schemas.microsoft.com/office/powerpoint/2010/main" val="1294324999"/>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F304384-419D-46F4-939A-44A8490F4C86}" type="datetimeFigureOut">
              <a:rPr lang="en-US" smtClean="0"/>
              <a:t>16-Jan-17</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2484516-66B2-49C2-B8F1-7349204A5CF3}" type="slidenum">
              <a:rPr lang="en-US" smtClean="0"/>
              <a:t>‹#›</a:t>
            </a:fld>
            <a:endParaRPr lang="en-US"/>
          </a:p>
        </p:txBody>
      </p:sp>
    </p:spTree>
    <p:extLst>
      <p:ext uri="{BB962C8B-B14F-4D97-AF65-F5344CB8AC3E}">
        <p14:creationId xmlns:p14="http://schemas.microsoft.com/office/powerpoint/2010/main" val="48027657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F304384-419D-46F4-939A-44A8490F4C86}" type="datetimeFigureOut">
              <a:rPr lang="en-US" smtClean="0"/>
              <a:t>16-Jan-17</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02484516-66B2-49C2-B8F1-7349204A5CF3}" type="slidenum">
              <a:rPr lang="en-US" smtClean="0"/>
              <a:t>‹#›</a:t>
            </a:fld>
            <a:endParaRPr lang="en-US"/>
          </a:p>
        </p:txBody>
      </p:sp>
    </p:spTree>
    <p:extLst>
      <p:ext uri="{BB962C8B-B14F-4D97-AF65-F5344CB8AC3E}">
        <p14:creationId xmlns:p14="http://schemas.microsoft.com/office/powerpoint/2010/main" val="3364845747"/>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09B482E8-6E0E-1B4F-B1FD-C69DB9E858D9}" type="datetimeFigureOut">
              <a:rPr lang="en-US" smtClean="0"/>
              <a:pPr/>
              <a:t>17-Jan-17</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16199530"/>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flipV="1">
            <a:off x="381000" y="698316"/>
            <a:ext cx="11430000" cy="185"/>
          </a:xfrm>
          <a:prstGeom prst="line">
            <a:avLst/>
          </a:prstGeom>
          <a:ln w="25400">
            <a:solidFill>
              <a:srgbClr val="A6AAA9"/>
            </a:solidFill>
            <a:miter lim="400000"/>
          </a:ln>
        </p:spPr>
        <p:txBody>
          <a:bodyPr lIns="35719" tIns="35719" rIns="35719" bIns="35719" anchor="ctr"/>
          <a:lstStyle/>
          <a:p>
            <a:pPr defTabSz="321457">
              <a:spcBef>
                <a:spcPts val="0"/>
              </a:spcBef>
              <a:defRPr sz="1200">
                <a:solidFill>
                  <a:srgbClr val="000000"/>
                </a:solidFill>
                <a:latin typeface="Helvetica"/>
                <a:ea typeface="Helvetica"/>
                <a:cs typeface="Helvetica"/>
                <a:sym typeface="Helvetica"/>
              </a:defRPr>
            </a:pPr>
            <a:endParaRPr sz="844"/>
          </a:p>
        </p:txBody>
      </p:sp>
      <p:sp>
        <p:nvSpPr>
          <p:cNvPr id="3" name="Shape 3"/>
          <p:cNvSpPr>
            <a:spLocks noGrp="1"/>
          </p:cNvSpPr>
          <p:nvPr>
            <p:ph type="title"/>
          </p:nvPr>
        </p:nvSpPr>
        <p:spPr>
          <a:xfrm>
            <a:off x="381000" y="1080492"/>
            <a:ext cx="11430000" cy="50899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r>
              <a:t>Title Text</a:t>
            </a:r>
          </a:p>
        </p:txBody>
      </p:sp>
      <p:sp>
        <p:nvSpPr>
          <p:cNvPr id="4" name="Shape 4"/>
          <p:cNvSpPr>
            <a:spLocks noGrp="1"/>
          </p:cNvSpPr>
          <p:nvPr>
            <p:ph type="body" idx="1"/>
          </p:nvPr>
        </p:nvSpPr>
        <p:spPr>
          <a:xfrm>
            <a:off x="381000" y="1928812"/>
            <a:ext cx="11430000" cy="429518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11424959" y="303609"/>
            <a:ext cx="381466" cy="321469"/>
          </a:xfrm>
          <a:prstGeom prst="rect">
            <a:avLst/>
          </a:prstGeom>
          <a:ln w="12700">
            <a:miter lim="400000"/>
          </a:ln>
        </p:spPr>
        <p:txBody>
          <a:bodyPr wrap="none" lIns="50800" tIns="50800" rIns="50800" bIns="50800">
            <a:spAutoFit/>
          </a:bodyPr>
          <a:lstStyle>
            <a:lvl1pPr algn="r">
              <a:lnSpc>
                <a:spcPct val="80000"/>
              </a:lnSpc>
              <a:spcBef>
                <a:spcPts val="0"/>
              </a:spcBef>
              <a:defRPr sz="1687">
                <a:latin typeface="DIN Alternate"/>
                <a:ea typeface="DIN Alternate"/>
                <a:cs typeface="DIN Alternate"/>
                <a:sym typeface="DIN Alternate"/>
              </a:defRPr>
            </a:lvl1pPr>
          </a:lstStyle>
          <a:p>
            <a:fld id="{86CB4B4D-7CA3-9044-876B-883B54F8677D}" type="slidenum">
              <a:t>‹#›</a:t>
            </a:fld>
            <a:endParaRPr/>
          </a:p>
        </p:txBody>
      </p:sp>
    </p:spTree>
    <p:extLst>
      <p:ext uri="{BB962C8B-B14F-4D97-AF65-F5344CB8AC3E}">
        <p14:creationId xmlns:p14="http://schemas.microsoft.com/office/powerpoint/2010/main" val="4278840736"/>
      </p:ext>
    </p:extLst>
  </p:cSld>
  <p:clrMap bg1="dk1" tx1="lt1" bg2="dk2" tx2="lt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Lst>
  <p:transition spd="med"/>
  <p:txStyles>
    <p:titleStyle>
      <a:lvl1pPr marL="0" marR="0" indent="0" algn="l" defTabSz="410751"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DIN Condensed"/>
        </a:defRPr>
      </a:lvl1pPr>
      <a:lvl2pPr marL="0" marR="0" indent="160729" algn="l" defTabSz="410751"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DIN Condensed"/>
        </a:defRPr>
      </a:lvl2pPr>
      <a:lvl3pPr marL="0" marR="0" indent="321457" algn="l" defTabSz="410751"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DIN Condensed"/>
        </a:defRPr>
      </a:lvl3pPr>
      <a:lvl4pPr marL="0" marR="0" indent="482186" algn="l" defTabSz="410751"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DIN Condensed"/>
        </a:defRPr>
      </a:lvl4pPr>
      <a:lvl5pPr marL="0" marR="0" indent="642915" algn="l" defTabSz="410751"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DIN Condensed"/>
        </a:defRPr>
      </a:lvl5pPr>
      <a:lvl6pPr marL="0" marR="0" indent="803643" algn="l" defTabSz="410751"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DIN Condensed"/>
        </a:defRPr>
      </a:lvl6pPr>
      <a:lvl7pPr marL="0" marR="0" indent="964372" algn="l" defTabSz="410751"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DIN Condensed"/>
        </a:defRPr>
      </a:lvl7pPr>
      <a:lvl8pPr marL="0" marR="0" indent="1125101" algn="l" defTabSz="410751"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DIN Condensed"/>
        </a:defRPr>
      </a:lvl8pPr>
      <a:lvl9pPr marL="0" marR="0" indent="1285829" algn="l" defTabSz="410751"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DIN Condensed"/>
        </a:defRPr>
      </a:lvl9pPr>
    </p:titleStyle>
    <p:bodyStyle>
      <a:lvl1pPr marL="312528"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1pPr>
      <a:lvl2pPr marL="625056"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2pPr>
      <a:lvl3pPr marL="937584"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3pPr>
      <a:lvl4pPr marL="1250112"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4pPr>
      <a:lvl5pPr marL="1562640"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5pPr>
      <a:lvl6pPr marL="1875168"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6pPr>
      <a:lvl7pPr marL="2187696"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7pPr>
      <a:lvl8pPr marL="2500224"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8pPr>
      <a:lvl9pPr marL="2812752"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9pPr>
    </p:bodyStyle>
    <p:otherStyle>
      <a:lvl1pPr marL="0" marR="0" indent="0"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1pPr>
      <a:lvl2pPr marL="0" marR="0" indent="160729"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2pPr>
      <a:lvl3pPr marL="0" marR="0" indent="321457"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3pPr>
      <a:lvl4pPr marL="0" marR="0" indent="482186"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4pPr>
      <a:lvl5pPr marL="0" marR="0" indent="642915"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5pPr>
      <a:lvl6pPr marL="0" marR="0" indent="803643"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6pPr>
      <a:lvl7pPr marL="0" marR="0" indent="964372"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7pPr>
      <a:lvl8pPr marL="0" marR="0" indent="1125101"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8pPr>
      <a:lvl9pPr marL="0" marR="0" indent="1285829"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65CABF-D6D1-41BF-AE56-F5F8233A0BC5}" type="datetimeFigureOut">
              <a:rPr lang="en-US" smtClean="0"/>
              <a:pPr/>
              <a:t>16-Jan-17</a:t>
            </a:fld>
            <a:endParaRPr lang="en-US"/>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C90E6D-7B2E-4EC5-B9F8-35F4AE9AC514}" type="slidenum">
              <a:rPr lang="en-US" smtClean="0"/>
              <a:pPr/>
              <a:t>‹#›</a:t>
            </a:fld>
            <a:endParaRPr lang="en-US"/>
          </a:p>
        </p:txBody>
      </p:sp>
    </p:spTree>
    <p:extLst>
      <p:ext uri="{BB962C8B-B14F-4D97-AF65-F5344CB8AC3E}">
        <p14:creationId xmlns:p14="http://schemas.microsoft.com/office/powerpoint/2010/main" val="1860248313"/>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06706" y="568345"/>
            <a:ext cx="8897565" cy="1560716"/>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EF304384-419D-46F4-939A-44A8490F4C86}" type="datetimeFigureOut">
              <a:rPr lang="en-US" smtClean="0"/>
              <a:t>16-Jan-17</a:t>
            </a:fld>
            <a:endParaRPr lang="en-US"/>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02484516-66B2-49C2-B8F1-7349204A5CF3}" type="slidenum">
              <a:rPr lang="en-US" smtClean="0"/>
              <a:t>‹#›</a:t>
            </a:fld>
            <a:endParaRPr lang="en-US"/>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Freeform 5"/>
          <p:cNvSpPr>
            <a:spLocks noEditPoints="1"/>
          </p:cNvSpPr>
          <p:nvPr/>
        </p:nvSpPr>
        <p:spPr bwMode="auto">
          <a:xfrm>
            <a:off x="1" y="4763"/>
            <a:ext cx="3780078" cy="6853237"/>
          </a:xfrm>
          <a:custGeom>
            <a:avLst/>
            <a:gdLst/>
            <a:ahLst/>
            <a:cxnLst/>
            <a:rect l="0" t="0" r="r" b="b"/>
            <a:pathLst>
              <a:path w="1190" h="2160">
                <a:moveTo>
                  <a:pt x="97" y="579"/>
                </a:moveTo>
                <a:cubicBezTo>
                  <a:pt x="92" y="540"/>
                  <a:pt x="109" y="506"/>
                  <a:pt x="122" y="471"/>
                </a:cubicBezTo>
                <a:cubicBezTo>
                  <a:pt x="133" y="442"/>
                  <a:pt x="147" y="414"/>
                  <a:pt x="159" y="385"/>
                </a:cubicBezTo>
                <a:cubicBezTo>
                  <a:pt x="181" y="390"/>
                  <a:pt x="205" y="394"/>
                  <a:pt x="228" y="399"/>
                </a:cubicBezTo>
                <a:cubicBezTo>
                  <a:pt x="252" y="405"/>
                  <a:pt x="275" y="411"/>
                  <a:pt x="301" y="418"/>
                </a:cubicBezTo>
                <a:cubicBezTo>
                  <a:pt x="316" y="360"/>
                  <a:pt x="282" y="314"/>
                  <a:pt x="249" y="269"/>
                </a:cubicBezTo>
                <a:cubicBezTo>
                  <a:pt x="215" y="224"/>
                  <a:pt x="172" y="192"/>
                  <a:pt x="110" y="198"/>
                </a:cubicBezTo>
                <a:cubicBezTo>
                  <a:pt x="111" y="165"/>
                  <a:pt x="112" y="135"/>
                  <a:pt x="112" y="105"/>
                </a:cubicBezTo>
                <a:cubicBezTo>
                  <a:pt x="111" y="75"/>
                  <a:pt x="108" y="45"/>
                  <a:pt x="105" y="10"/>
                </a:cubicBezTo>
                <a:cubicBezTo>
                  <a:pt x="179" y="70"/>
                  <a:pt x="258" y="99"/>
                  <a:pt x="352" y="78"/>
                </a:cubicBezTo>
                <a:cubicBezTo>
                  <a:pt x="356" y="52"/>
                  <a:pt x="344" y="31"/>
                  <a:pt x="336" y="9"/>
                </a:cubicBezTo>
                <a:cubicBezTo>
                  <a:pt x="335" y="6"/>
                  <a:pt x="334" y="3"/>
                  <a:pt x="332" y="0"/>
                </a:cubicBezTo>
                <a:cubicBezTo>
                  <a:pt x="314" y="0"/>
                  <a:pt x="314" y="0"/>
                  <a:pt x="314" y="0"/>
                </a:cubicBezTo>
                <a:cubicBezTo>
                  <a:pt x="323" y="19"/>
                  <a:pt x="330" y="40"/>
                  <a:pt x="334" y="63"/>
                </a:cubicBezTo>
                <a:cubicBezTo>
                  <a:pt x="259" y="82"/>
                  <a:pt x="174" y="51"/>
                  <a:pt x="121" y="0"/>
                </a:cubicBezTo>
                <a:cubicBezTo>
                  <a:pt x="81" y="0"/>
                  <a:pt x="81" y="0"/>
                  <a:pt x="81" y="0"/>
                </a:cubicBezTo>
                <a:cubicBezTo>
                  <a:pt x="97" y="51"/>
                  <a:pt x="98" y="101"/>
                  <a:pt x="93" y="152"/>
                </a:cubicBezTo>
                <a:cubicBezTo>
                  <a:pt x="74" y="70"/>
                  <a:pt x="69" y="27"/>
                  <a:pt x="76" y="0"/>
                </a:cubicBezTo>
                <a:cubicBezTo>
                  <a:pt x="53" y="0"/>
                  <a:pt x="53" y="0"/>
                  <a:pt x="53" y="0"/>
                </a:cubicBezTo>
                <a:cubicBezTo>
                  <a:pt x="51" y="5"/>
                  <a:pt x="49" y="9"/>
                  <a:pt x="47" y="14"/>
                </a:cubicBezTo>
                <a:cubicBezTo>
                  <a:pt x="40" y="28"/>
                  <a:pt x="33" y="42"/>
                  <a:pt x="23" y="52"/>
                </a:cubicBezTo>
                <a:cubicBezTo>
                  <a:pt x="16" y="59"/>
                  <a:pt x="9" y="66"/>
                  <a:pt x="1" y="72"/>
                </a:cubicBezTo>
                <a:cubicBezTo>
                  <a:pt x="1" y="90"/>
                  <a:pt x="1" y="90"/>
                  <a:pt x="1" y="90"/>
                </a:cubicBezTo>
                <a:cubicBezTo>
                  <a:pt x="3" y="89"/>
                  <a:pt x="4" y="88"/>
                  <a:pt x="6" y="88"/>
                </a:cubicBezTo>
                <a:cubicBezTo>
                  <a:pt x="24" y="75"/>
                  <a:pt x="38" y="57"/>
                  <a:pt x="56" y="40"/>
                </a:cubicBezTo>
                <a:cubicBezTo>
                  <a:pt x="70" y="89"/>
                  <a:pt x="71" y="139"/>
                  <a:pt x="73" y="192"/>
                </a:cubicBezTo>
                <a:cubicBezTo>
                  <a:pt x="57" y="187"/>
                  <a:pt x="44" y="180"/>
                  <a:pt x="30" y="178"/>
                </a:cubicBezTo>
                <a:cubicBezTo>
                  <a:pt x="20" y="177"/>
                  <a:pt x="10" y="177"/>
                  <a:pt x="1" y="179"/>
                </a:cubicBezTo>
                <a:cubicBezTo>
                  <a:pt x="1" y="255"/>
                  <a:pt x="1" y="255"/>
                  <a:pt x="1" y="255"/>
                </a:cubicBezTo>
                <a:cubicBezTo>
                  <a:pt x="12" y="246"/>
                  <a:pt x="23" y="234"/>
                  <a:pt x="42" y="241"/>
                </a:cubicBezTo>
                <a:cubicBezTo>
                  <a:pt x="29" y="260"/>
                  <a:pt x="16" y="276"/>
                  <a:pt x="6" y="294"/>
                </a:cubicBezTo>
                <a:cubicBezTo>
                  <a:pt x="4" y="297"/>
                  <a:pt x="3" y="300"/>
                  <a:pt x="1" y="303"/>
                </a:cubicBezTo>
                <a:cubicBezTo>
                  <a:pt x="1" y="432"/>
                  <a:pt x="1" y="432"/>
                  <a:pt x="1" y="432"/>
                </a:cubicBezTo>
                <a:cubicBezTo>
                  <a:pt x="19" y="491"/>
                  <a:pt x="50" y="543"/>
                  <a:pt x="91" y="592"/>
                </a:cubicBezTo>
                <a:cubicBezTo>
                  <a:pt x="94" y="586"/>
                  <a:pt x="97" y="582"/>
                  <a:pt x="97" y="579"/>
                </a:cubicBezTo>
                <a:close/>
                <a:moveTo>
                  <a:pt x="203" y="246"/>
                </a:moveTo>
                <a:cubicBezTo>
                  <a:pt x="242" y="281"/>
                  <a:pt x="270" y="323"/>
                  <a:pt x="287" y="373"/>
                </a:cubicBezTo>
                <a:cubicBezTo>
                  <a:pt x="289" y="380"/>
                  <a:pt x="288" y="387"/>
                  <a:pt x="288" y="391"/>
                </a:cubicBezTo>
                <a:cubicBezTo>
                  <a:pt x="261" y="387"/>
                  <a:pt x="237" y="383"/>
                  <a:pt x="212" y="380"/>
                </a:cubicBezTo>
                <a:cubicBezTo>
                  <a:pt x="190" y="377"/>
                  <a:pt x="170" y="371"/>
                  <a:pt x="157" y="357"/>
                </a:cubicBezTo>
                <a:cubicBezTo>
                  <a:pt x="154" y="332"/>
                  <a:pt x="151" y="311"/>
                  <a:pt x="147" y="287"/>
                </a:cubicBezTo>
                <a:cubicBezTo>
                  <a:pt x="168" y="300"/>
                  <a:pt x="186" y="310"/>
                  <a:pt x="204" y="321"/>
                </a:cubicBezTo>
                <a:cubicBezTo>
                  <a:pt x="184" y="294"/>
                  <a:pt x="153" y="279"/>
                  <a:pt x="143" y="245"/>
                </a:cubicBezTo>
                <a:cubicBezTo>
                  <a:pt x="169" y="230"/>
                  <a:pt x="183" y="230"/>
                  <a:pt x="203" y="246"/>
                </a:cubicBezTo>
                <a:close/>
                <a:moveTo>
                  <a:pt x="40" y="485"/>
                </a:moveTo>
                <a:cubicBezTo>
                  <a:pt x="20" y="445"/>
                  <a:pt x="7" y="403"/>
                  <a:pt x="8" y="358"/>
                </a:cubicBezTo>
                <a:cubicBezTo>
                  <a:pt x="9" y="306"/>
                  <a:pt x="26" y="282"/>
                  <a:pt x="73" y="270"/>
                </a:cubicBezTo>
                <a:cubicBezTo>
                  <a:pt x="69" y="305"/>
                  <a:pt x="60" y="341"/>
                  <a:pt x="70" y="376"/>
                </a:cubicBezTo>
                <a:cubicBezTo>
                  <a:pt x="79" y="342"/>
                  <a:pt x="78" y="305"/>
                  <a:pt x="96" y="274"/>
                </a:cubicBezTo>
                <a:cubicBezTo>
                  <a:pt x="101" y="276"/>
                  <a:pt x="103" y="276"/>
                  <a:pt x="105" y="277"/>
                </a:cubicBezTo>
                <a:cubicBezTo>
                  <a:pt x="107" y="278"/>
                  <a:pt x="109" y="279"/>
                  <a:pt x="110" y="281"/>
                </a:cubicBezTo>
                <a:cubicBezTo>
                  <a:pt x="142" y="328"/>
                  <a:pt x="147" y="378"/>
                  <a:pt x="123" y="430"/>
                </a:cubicBezTo>
                <a:cubicBezTo>
                  <a:pt x="105" y="467"/>
                  <a:pt x="86" y="503"/>
                  <a:pt x="77" y="547"/>
                </a:cubicBezTo>
                <a:cubicBezTo>
                  <a:pt x="65" y="526"/>
                  <a:pt x="50" y="507"/>
                  <a:pt x="40" y="485"/>
                </a:cubicBezTo>
                <a:close/>
                <a:moveTo>
                  <a:pt x="1" y="0"/>
                </a:moveTo>
                <a:cubicBezTo>
                  <a:pt x="1" y="1"/>
                  <a:pt x="1" y="1"/>
                  <a:pt x="1" y="1"/>
                </a:cubicBezTo>
                <a:cubicBezTo>
                  <a:pt x="2" y="1"/>
                  <a:pt x="2" y="0"/>
                  <a:pt x="2" y="0"/>
                </a:cubicBezTo>
                <a:lnTo>
                  <a:pt x="1" y="0"/>
                </a:lnTo>
                <a:close/>
                <a:moveTo>
                  <a:pt x="1052" y="1098"/>
                </a:moveTo>
                <a:cubicBezTo>
                  <a:pt x="1062" y="1083"/>
                  <a:pt x="1075" y="1068"/>
                  <a:pt x="1084" y="1051"/>
                </a:cubicBezTo>
                <a:cubicBezTo>
                  <a:pt x="1099" y="1023"/>
                  <a:pt x="1112" y="994"/>
                  <a:pt x="1092" y="963"/>
                </a:cubicBezTo>
                <a:cubicBezTo>
                  <a:pt x="948" y="958"/>
                  <a:pt x="857" y="1057"/>
                  <a:pt x="855" y="1151"/>
                </a:cubicBezTo>
                <a:cubicBezTo>
                  <a:pt x="788" y="1151"/>
                  <a:pt x="729" y="1127"/>
                  <a:pt x="672" y="1100"/>
                </a:cubicBezTo>
                <a:cubicBezTo>
                  <a:pt x="627" y="1078"/>
                  <a:pt x="589" y="1045"/>
                  <a:pt x="552" y="1010"/>
                </a:cubicBezTo>
                <a:cubicBezTo>
                  <a:pt x="482" y="942"/>
                  <a:pt x="465" y="858"/>
                  <a:pt x="474" y="766"/>
                </a:cubicBezTo>
                <a:cubicBezTo>
                  <a:pt x="491" y="811"/>
                  <a:pt x="520" y="848"/>
                  <a:pt x="547" y="887"/>
                </a:cubicBezTo>
                <a:cubicBezTo>
                  <a:pt x="589" y="949"/>
                  <a:pt x="650" y="975"/>
                  <a:pt x="720" y="988"/>
                </a:cubicBezTo>
                <a:cubicBezTo>
                  <a:pt x="725" y="989"/>
                  <a:pt x="731" y="986"/>
                  <a:pt x="737" y="985"/>
                </a:cubicBezTo>
                <a:cubicBezTo>
                  <a:pt x="734" y="907"/>
                  <a:pt x="723" y="833"/>
                  <a:pt x="681" y="765"/>
                </a:cubicBezTo>
                <a:cubicBezTo>
                  <a:pt x="716" y="759"/>
                  <a:pt x="752" y="766"/>
                  <a:pt x="780" y="738"/>
                </a:cubicBezTo>
                <a:cubicBezTo>
                  <a:pt x="768" y="718"/>
                  <a:pt x="757" y="696"/>
                  <a:pt x="742" y="680"/>
                </a:cubicBezTo>
                <a:cubicBezTo>
                  <a:pt x="720" y="656"/>
                  <a:pt x="696" y="632"/>
                  <a:pt x="669" y="617"/>
                </a:cubicBezTo>
                <a:cubicBezTo>
                  <a:pt x="618" y="588"/>
                  <a:pt x="564" y="572"/>
                  <a:pt x="506" y="597"/>
                </a:cubicBezTo>
                <a:cubicBezTo>
                  <a:pt x="500" y="599"/>
                  <a:pt x="494" y="600"/>
                  <a:pt x="486" y="603"/>
                </a:cubicBezTo>
                <a:cubicBezTo>
                  <a:pt x="486" y="589"/>
                  <a:pt x="485" y="579"/>
                  <a:pt x="485" y="569"/>
                </a:cubicBezTo>
                <a:cubicBezTo>
                  <a:pt x="492" y="456"/>
                  <a:pt x="475" y="348"/>
                  <a:pt x="426" y="246"/>
                </a:cubicBezTo>
                <a:cubicBezTo>
                  <a:pt x="408" y="209"/>
                  <a:pt x="378" y="182"/>
                  <a:pt x="335" y="175"/>
                </a:cubicBezTo>
                <a:cubicBezTo>
                  <a:pt x="316" y="172"/>
                  <a:pt x="297" y="174"/>
                  <a:pt x="285" y="198"/>
                </a:cubicBezTo>
                <a:cubicBezTo>
                  <a:pt x="293" y="206"/>
                  <a:pt x="300" y="215"/>
                  <a:pt x="309" y="222"/>
                </a:cubicBezTo>
                <a:cubicBezTo>
                  <a:pt x="332" y="241"/>
                  <a:pt x="350" y="263"/>
                  <a:pt x="362" y="290"/>
                </a:cubicBezTo>
                <a:cubicBezTo>
                  <a:pt x="397" y="367"/>
                  <a:pt x="418" y="448"/>
                  <a:pt x="425" y="532"/>
                </a:cubicBezTo>
                <a:cubicBezTo>
                  <a:pt x="426" y="539"/>
                  <a:pt x="426" y="548"/>
                  <a:pt x="422" y="553"/>
                </a:cubicBezTo>
                <a:cubicBezTo>
                  <a:pt x="408" y="569"/>
                  <a:pt x="410" y="588"/>
                  <a:pt x="410" y="607"/>
                </a:cubicBezTo>
                <a:cubicBezTo>
                  <a:pt x="409" y="669"/>
                  <a:pt x="383" y="722"/>
                  <a:pt x="349" y="773"/>
                </a:cubicBezTo>
                <a:cubicBezTo>
                  <a:pt x="266" y="679"/>
                  <a:pt x="105" y="682"/>
                  <a:pt x="57" y="750"/>
                </a:cubicBezTo>
                <a:cubicBezTo>
                  <a:pt x="99" y="826"/>
                  <a:pt x="166" y="864"/>
                  <a:pt x="255" y="870"/>
                </a:cubicBezTo>
                <a:cubicBezTo>
                  <a:pt x="186" y="929"/>
                  <a:pt x="108" y="957"/>
                  <a:pt x="18" y="974"/>
                </a:cubicBezTo>
                <a:cubicBezTo>
                  <a:pt x="31" y="918"/>
                  <a:pt x="26" y="869"/>
                  <a:pt x="1" y="826"/>
                </a:cubicBezTo>
                <a:cubicBezTo>
                  <a:pt x="1" y="871"/>
                  <a:pt x="1" y="871"/>
                  <a:pt x="1" y="871"/>
                </a:cubicBezTo>
                <a:cubicBezTo>
                  <a:pt x="5" y="883"/>
                  <a:pt x="5" y="894"/>
                  <a:pt x="1" y="906"/>
                </a:cubicBezTo>
                <a:cubicBezTo>
                  <a:pt x="1" y="1032"/>
                  <a:pt x="1" y="1032"/>
                  <a:pt x="1" y="1032"/>
                </a:cubicBezTo>
                <a:cubicBezTo>
                  <a:pt x="4" y="1026"/>
                  <a:pt x="7" y="1021"/>
                  <a:pt x="9" y="1016"/>
                </a:cubicBezTo>
                <a:cubicBezTo>
                  <a:pt x="97" y="1003"/>
                  <a:pt x="178" y="984"/>
                  <a:pt x="251" y="935"/>
                </a:cubicBezTo>
                <a:cubicBezTo>
                  <a:pt x="247" y="978"/>
                  <a:pt x="241" y="1018"/>
                  <a:pt x="240" y="1058"/>
                </a:cubicBezTo>
                <a:cubicBezTo>
                  <a:pt x="240" y="1101"/>
                  <a:pt x="254" y="1140"/>
                  <a:pt x="286" y="1174"/>
                </a:cubicBezTo>
                <a:cubicBezTo>
                  <a:pt x="390" y="1075"/>
                  <a:pt x="411" y="957"/>
                  <a:pt x="381" y="823"/>
                </a:cubicBezTo>
                <a:cubicBezTo>
                  <a:pt x="392" y="805"/>
                  <a:pt x="404" y="787"/>
                  <a:pt x="417" y="767"/>
                </a:cubicBezTo>
                <a:cubicBezTo>
                  <a:pt x="418" y="860"/>
                  <a:pt x="415" y="950"/>
                  <a:pt x="421" y="1039"/>
                </a:cubicBezTo>
                <a:cubicBezTo>
                  <a:pt x="427" y="1129"/>
                  <a:pt x="449" y="1217"/>
                  <a:pt x="477" y="1301"/>
                </a:cubicBezTo>
                <a:cubicBezTo>
                  <a:pt x="438" y="1354"/>
                  <a:pt x="401" y="1406"/>
                  <a:pt x="382" y="1467"/>
                </a:cubicBezTo>
                <a:cubicBezTo>
                  <a:pt x="364" y="1521"/>
                  <a:pt x="355" y="1576"/>
                  <a:pt x="374" y="1632"/>
                </a:cubicBezTo>
                <a:cubicBezTo>
                  <a:pt x="381" y="1654"/>
                  <a:pt x="385" y="1678"/>
                  <a:pt x="405" y="1695"/>
                </a:cubicBezTo>
                <a:cubicBezTo>
                  <a:pt x="491" y="1652"/>
                  <a:pt x="534" y="1580"/>
                  <a:pt x="554" y="1487"/>
                </a:cubicBezTo>
                <a:cubicBezTo>
                  <a:pt x="574" y="1516"/>
                  <a:pt x="590" y="1541"/>
                  <a:pt x="608" y="1565"/>
                </a:cubicBezTo>
                <a:cubicBezTo>
                  <a:pt x="627" y="1589"/>
                  <a:pt x="647" y="1611"/>
                  <a:pt x="668" y="1636"/>
                </a:cubicBezTo>
                <a:cubicBezTo>
                  <a:pt x="617" y="1671"/>
                  <a:pt x="602" y="1723"/>
                  <a:pt x="605" y="1780"/>
                </a:cubicBezTo>
                <a:cubicBezTo>
                  <a:pt x="607" y="1835"/>
                  <a:pt x="609" y="1892"/>
                  <a:pt x="658" y="1927"/>
                </a:cubicBezTo>
                <a:cubicBezTo>
                  <a:pt x="674" y="1906"/>
                  <a:pt x="688" y="1887"/>
                  <a:pt x="703" y="1868"/>
                </a:cubicBezTo>
                <a:cubicBezTo>
                  <a:pt x="718" y="1848"/>
                  <a:pt x="734" y="1830"/>
                  <a:pt x="748" y="1813"/>
                </a:cubicBezTo>
                <a:cubicBezTo>
                  <a:pt x="775" y="1828"/>
                  <a:pt x="804" y="1841"/>
                  <a:pt x="830" y="1857"/>
                </a:cubicBezTo>
                <a:cubicBezTo>
                  <a:pt x="862" y="1876"/>
                  <a:pt x="897" y="1891"/>
                  <a:pt x="918" y="1925"/>
                </a:cubicBezTo>
                <a:cubicBezTo>
                  <a:pt x="920" y="1928"/>
                  <a:pt x="924" y="1928"/>
                  <a:pt x="931" y="1932"/>
                </a:cubicBezTo>
                <a:cubicBezTo>
                  <a:pt x="932" y="1852"/>
                  <a:pt x="919" y="1780"/>
                  <a:pt x="882" y="1713"/>
                </a:cubicBezTo>
                <a:cubicBezTo>
                  <a:pt x="914" y="1710"/>
                  <a:pt x="946" y="1712"/>
                  <a:pt x="973" y="1702"/>
                </a:cubicBezTo>
                <a:cubicBezTo>
                  <a:pt x="1002" y="1693"/>
                  <a:pt x="1024" y="1670"/>
                  <a:pt x="1046" y="1639"/>
                </a:cubicBezTo>
                <a:cubicBezTo>
                  <a:pt x="1006" y="1649"/>
                  <a:pt x="978" y="1637"/>
                  <a:pt x="952" y="1619"/>
                </a:cubicBezTo>
                <a:cubicBezTo>
                  <a:pt x="936" y="1608"/>
                  <a:pt x="919" y="1598"/>
                  <a:pt x="904" y="1586"/>
                </a:cubicBezTo>
                <a:cubicBezTo>
                  <a:pt x="875" y="1563"/>
                  <a:pt x="843" y="1550"/>
                  <a:pt x="807" y="1545"/>
                </a:cubicBezTo>
                <a:cubicBezTo>
                  <a:pt x="775" y="1541"/>
                  <a:pt x="742" y="1545"/>
                  <a:pt x="718" y="1571"/>
                </a:cubicBezTo>
                <a:cubicBezTo>
                  <a:pt x="708" y="1581"/>
                  <a:pt x="702" y="1595"/>
                  <a:pt x="693" y="1609"/>
                </a:cubicBezTo>
                <a:cubicBezTo>
                  <a:pt x="662" y="1566"/>
                  <a:pt x="632" y="1527"/>
                  <a:pt x="611" y="1480"/>
                </a:cubicBezTo>
                <a:cubicBezTo>
                  <a:pt x="636" y="1482"/>
                  <a:pt x="658" y="1487"/>
                  <a:pt x="680" y="1485"/>
                </a:cubicBezTo>
                <a:cubicBezTo>
                  <a:pt x="708" y="1483"/>
                  <a:pt x="736" y="1481"/>
                  <a:pt x="759" y="1461"/>
                </a:cubicBezTo>
                <a:cubicBezTo>
                  <a:pt x="767" y="1453"/>
                  <a:pt x="772" y="1444"/>
                  <a:pt x="765" y="1435"/>
                </a:cubicBezTo>
                <a:cubicBezTo>
                  <a:pt x="750" y="1413"/>
                  <a:pt x="735" y="1388"/>
                  <a:pt x="715" y="1369"/>
                </a:cubicBezTo>
                <a:cubicBezTo>
                  <a:pt x="673" y="1331"/>
                  <a:pt x="622" y="1309"/>
                  <a:pt x="565" y="1302"/>
                </a:cubicBezTo>
                <a:cubicBezTo>
                  <a:pt x="547" y="1299"/>
                  <a:pt x="529" y="1301"/>
                  <a:pt x="509" y="1300"/>
                </a:cubicBezTo>
                <a:cubicBezTo>
                  <a:pt x="481" y="1195"/>
                  <a:pt x="462" y="1089"/>
                  <a:pt x="470" y="980"/>
                </a:cubicBezTo>
                <a:cubicBezTo>
                  <a:pt x="537" y="1073"/>
                  <a:pt x="627" y="1132"/>
                  <a:pt x="737" y="1167"/>
                </a:cubicBezTo>
                <a:cubicBezTo>
                  <a:pt x="729" y="1229"/>
                  <a:pt x="750" y="1282"/>
                  <a:pt x="789" y="1328"/>
                </a:cubicBezTo>
                <a:cubicBezTo>
                  <a:pt x="828" y="1374"/>
                  <a:pt x="875" y="1407"/>
                  <a:pt x="938" y="1414"/>
                </a:cubicBezTo>
                <a:cubicBezTo>
                  <a:pt x="943" y="1367"/>
                  <a:pt x="942" y="1322"/>
                  <a:pt x="923" y="1280"/>
                </a:cubicBezTo>
                <a:cubicBezTo>
                  <a:pt x="905" y="1239"/>
                  <a:pt x="882" y="1202"/>
                  <a:pt x="842" y="1176"/>
                </a:cubicBezTo>
                <a:cubicBezTo>
                  <a:pt x="859" y="1168"/>
                  <a:pt x="867" y="1176"/>
                  <a:pt x="876" y="1184"/>
                </a:cubicBezTo>
                <a:cubicBezTo>
                  <a:pt x="900" y="1205"/>
                  <a:pt x="925" y="1223"/>
                  <a:pt x="956" y="1232"/>
                </a:cubicBezTo>
                <a:cubicBezTo>
                  <a:pt x="990" y="1242"/>
                  <a:pt x="1025" y="1254"/>
                  <a:pt x="1060" y="1247"/>
                </a:cubicBezTo>
                <a:cubicBezTo>
                  <a:pt x="1106" y="1236"/>
                  <a:pt x="1148" y="1214"/>
                  <a:pt x="1182" y="1180"/>
                </a:cubicBezTo>
                <a:cubicBezTo>
                  <a:pt x="1186" y="1176"/>
                  <a:pt x="1187" y="1168"/>
                  <a:pt x="1190" y="1159"/>
                </a:cubicBezTo>
                <a:cubicBezTo>
                  <a:pt x="1144" y="1139"/>
                  <a:pt x="1099" y="1119"/>
                  <a:pt x="1052" y="1098"/>
                </a:cubicBezTo>
                <a:close/>
                <a:moveTo>
                  <a:pt x="603" y="609"/>
                </a:moveTo>
                <a:cubicBezTo>
                  <a:pt x="634" y="612"/>
                  <a:pt x="659" y="628"/>
                  <a:pt x="683" y="646"/>
                </a:cubicBezTo>
                <a:cubicBezTo>
                  <a:pt x="721" y="674"/>
                  <a:pt x="744" y="701"/>
                  <a:pt x="757" y="735"/>
                </a:cubicBezTo>
                <a:cubicBezTo>
                  <a:pt x="695" y="762"/>
                  <a:pt x="657" y="745"/>
                  <a:pt x="630" y="681"/>
                </a:cubicBezTo>
                <a:cubicBezTo>
                  <a:pt x="645" y="688"/>
                  <a:pt x="657" y="693"/>
                  <a:pt x="675" y="701"/>
                </a:cubicBezTo>
                <a:cubicBezTo>
                  <a:pt x="642" y="655"/>
                  <a:pt x="588" y="658"/>
                  <a:pt x="552" y="630"/>
                </a:cubicBezTo>
                <a:cubicBezTo>
                  <a:pt x="566" y="611"/>
                  <a:pt x="578" y="607"/>
                  <a:pt x="603" y="609"/>
                </a:cubicBezTo>
                <a:close/>
                <a:moveTo>
                  <a:pt x="505" y="718"/>
                </a:moveTo>
                <a:cubicBezTo>
                  <a:pt x="506" y="713"/>
                  <a:pt x="510" y="707"/>
                  <a:pt x="513" y="700"/>
                </a:cubicBezTo>
                <a:cubicBezTo>
                  <a:pt x="540" y="743"/>
                  <a:pt x="564" y="783"/>
                  <a:pt x="590" y="823"/>
                </a:cubicBezTo>
                <a:cubicBezTo>
                  <a:pt x="593" y="828"/>
                  <a:pt x="601" y="831"/>
                  <a:pt x="613" y="840"/>
                </a:cubicBezTo>
                <a:cubicBezTo>
                  <a:pt x="577" y="789"/>
                  <a:pt x="558" y="740"/>
                  <a:pt x="536" y="690"/>
                </a:cubicBezTo>
                <a:cubicBezTo>
                  <a:pt x="559" y="677"/>
                  <a:pt x="580" y="682"/>
                  <a:pt x="596" y="695"/>
                </a:cubicBezTo>
                <a:cubicBezTo>
                  <a:pt x="661" y="749"/>
                  <a:pt x="703" y="817"/>
                  <a:pt x="716" y="901"/>
                </a:cubicBezTo>
                <a:cubicBezTo>
                  <a:pt x="719" y="924"/>
                  <a:pt x="719" y="948"/>
                  <a:pt x="721" y="973"/>
                </a:cubicBezTo>
                <a:cubicBezTo>
                  <a:pt x="654" y="958"/>
                  <a:pt x="596" y="935"/>
                  <a:pt x="558" y="877"/>
                </a:cubicBezTo>
                <a:cubicBezTo>
                  <a:pt x="548" y="862"/>
                  <a:pt x="536" y="848"/>
                  <a:pt x="526" y="833"/>
                </a:cubicBezTo>
                <a:cubicBezTo>
                  <a:pt x="504" y="798"/>
                  <a:pt x="499" y="759"/>
                  <a:pt x="505" y="718"/>
                </a:cubicBezTo>
                <a:close/>
                <a:moveTo>
                  <a:pt x="363" y="220"/>
                </a:moveTo>
                <a:cubicBezTo>
                  <a:pt x="386" y="221"/>
                  <a:pt x="386" y="221"/>
                  <a:pt x="400" y="245"/>
                </a:cubicBezTo>
                <a:cubicBezTo>
                  <a:pt x="366" y="242"/>
                  <a:pt x="366" y="242"/>
                  <a:pt x="363" y="220"/>
                </a:cubicBezTo>
                <a:close/>
                <a:moveTo>
                  <a:pt x="792" y="1613"/>
                </a:moveTo>
                <a:cubicBezTo>
                  <a:pt x="807" y="1614"/>
                  <a:pt x="823" y="1617"/>
                  <a:pt x="840" y="1615"/>
                </a:cubicBezTo>
                <a:cubicBezTo>
                  <a:pt x="820" y="1609"/>
                  <a:pt x="801" y="1602"/>
                  <a:pt x="779" y="1594"/>
                </a:cubicBezTo>
                <a:cubicBezTo>
                  <a:pt x="798" y="1577"/>
                  <a:pt x="818" y="1575"/>
                  <a:pt x="839" y="1580"/>
                </a:cubicBezTo>
                <a:cubicBezTo>
                  <a:pt x="865" y="1586"/>
                  <a:pt x="890" y="1594"/>
                  <a:pt x="912" y="1611"/>
                </a:cubicBezTo>
                <a:cubicBezTo>
                  <a:pt x="938" y="1631"/>
                  <a:pt x="968" y="1646"/>
                  <a:pt x="999" y="1665"/>
                </a:cubicBezTo>
                <a:cubicBezTo>
                  <a:pt x="989" y="1683"/>
                  <a:pt x="973" y="1689"/>
                  <a:pt x="956" y="1691"/>
                </a:cubicBezTo>
                <a:cubicBezTo>
                  <a:pt x="926" y="1694"/>
                  <a:pt x="894" y="1703"/>
                  <a:pt x="868" y="1677"/>
                </a:cubicBezTo>
                <a:cubicBezTo>
                  <a:pt x="843" y="1677"/>
                  <a:pt x="831" y="1654"/>
                  <a:pt x="810" y="1646"/>
                </a:cubicBezTo>
                <a:cubicBezTo>
                  <a:pt x="790" y="1639"/>
                  <a:pt x="770" y="1634"/>
                  <a:pt x="748" y="1627"/>
                </a:cubicBezTo>
                <a:cubicBezTo>
                  <a:pt x="760" y="1609"/>
                  <a:pt x="776" y="1612"/>
                  <a:pt x="792" y="1613"/>
                </a:cubicBezTo>
                <a:close/>
                <a:moveTo>
                  <a:pt x="722" y="1695"/>
                </a:moveTo>
                <a:cubicBezTo>
                  <a:pt x="722" y="1693"/>
                  <a:pt x="724" y="1691"/>
                  <a:pt x="727" y="1687"/>
                </a:cubicBezTo>
                <a:cubicBezTo>
                  <a:pt x="760" y="1700"/>
                  <a:pt x="783" y="1729"/>
                  <a:pt x="812" y="1750"/>
                </a:cubicBezTo>
                <a:cubicBezTo>
                  <a:pt x="797" y="1716"/>
                  <a:pt x="768" y="1694"/>
                  <a:pt x="742" y="1669"/>
                </a:cubicBezTo>
                <a:cubicBezTo>
                  <a:pt x="786" y="1649"/>
                  <a:pt x="815" y="1657"/>
                  <a:pt x="848" y="1697"/>
                </a:cubicBezTo>
                <a:cubicBezTo>
                  <a:pt x="877" y="1732"/>
                  <a:pt x="893" y="1773"/>
                  <a:pt x="903" y="1816"/>
                </a:cubicBezTo>
                <a:cubicBezTo>
                  <a:pt x="909" y="1839"/>
                  <a:pt x="910" y="1864"/>
                  <a:pt x="913" y="1888"/>
                </a:cubicBezTo>
                <a:cubicBezTo>
                  <a:pt x="878" y="1859"/>
                  <a:pt x="841" y="1843"/>
                  <a:pt x="804" y="1825"/>
                </a:cubicBezTo>
                <a:cubicBezTo>
                  <a:pt x="752" y="1800"/>
                  <a:pt x="725" y="1758"/>
                  <a:pt x="721" y="1701"/>
                </a:cubicBezTo>
                <a:cubicBezTo>
                  <a:pt x="720" y="1699"/>
                  <a:pt x="721" y="1697"/>
                  <a:pt x="722" y="1695"/>
                </a:cubicBezTo>
                <a:close/>
                <a:moveTo>
                  <a:pt x="672" y="1791"/>
                </a:moveTo>
                <a:cubicBezTo>
                  <a:pt x="679" y="1772"/>
                  <a:pt x="687" y="1752"/>
                  <a:pt x="695" y="1730"/>
                </a:cubicBezTo>
                <a:cubicBezTo>
                  <a:pt x="708" y="1750"/>
                  <a:pt x="719" y="1769"/>
                  <a:pt x="731" y="1790"/>
                </a:cubicBezTo>
                <a:cubicBezTo>
                  <a:pt x="730" y="1809"/>
                  <a:pt x="719" y="1826"/>
                  <a:pt x="703" y="1842"/>
                </a:cubicBezTo>
                <a:cubicBezTo>
                  <a:pt x="686" y="1860"/>
                  <a:pt x="669" y="1879"/>
                  <a:pt x="651" y="1899"/>
                </a:cubicBezTo>
                <a:cubicBezTo>
                  <a:pt x="649" y="1895"/>
                  <a:pt x="643" y="1890"/>
                  <a:pt x="641" y="1884"/>
                </a:cubicBezTo>
                <a:cubicBezTo>
                  <a:pt x="622" y="1835"/>
                  <a:pt x="617" y="1784"/>
                  <a:pt x="627" y="1732"/>
                </a:cubicBezTo>
                <a:cubicBezTo>
                  <a:pt x="631" y="1707"/>
                  <a:pt x="643" y="1698"/>
                  <a:pt x="672" y="1694"/>
                </a:cubicBezTo>
                <a:cubicBezTo>
                  <a:pt x="686" y="1726"/>
                  <a:pt x="671" y="1758"/>
                  <a:pt x="672" y="1791"/>
                </a:cubicBezTo>
                <a:close/>
                <a:moveTo>
                  <a:pt x="653" y="1590"/>
                </a:moveTo>
                <a:cubicBezTo>
                  <a:pt x="615" y="1552"/>
                  <a:pt x="583" y="1510"/>
                  <a:pt x="563" y="1456"/>
                </a:cubicBezTo>
                <a:cubicBezTo>
                  <a:pt x="588" y="1470"/>
                  <a:pt x="612" y="1505"/>
                  <a:pt x="653" y="1590"/>
                </a:cubicBezTo>
                <a:close/>
                <a:moveTo>
                  <a:pt x="552" y="1340"/>
                </a:moveTo>
                <a:cubicBezTo>
                  <a:pt x="601" y="1301"/>
                  <a:pt x="729" y="1372"/>
                  <a:pt x="747" y="1450"/>
                </a:cubicBezTo>
                <a:cubicBezTo>
                  <a:pt x="715" y="1471"/>
                  <a:pt x="680" y="1473"/>
                  <a:pt x="645" y="1468"/>
                </a:cubicBezTo>
                <a:cubicBezTo>
                  <a:pt x="630" y="1466"/>
                  <a:pt x="616" y="1460"/>
                  <a:pt x="602" y="1454"/>
                </a:cubicBezTo>
                <a:cubicBezTo>
                  <a:pt x="568" y="1438"/>
                  <a:pt x="547" y="1413"/>
                  <a:pt x="548" y="1369"/>
                </a:cubicBezTo>
                <a:cubicBezTo>
                  <a:pt x="584" y="1389"/>
                  <a:pt x="614" y="1418"/>
                  <a:pt x="661" y="1423"/>
                </a:cubicBezTo>
                <a:cubicBezTo>
                  <a:pt x="621" y="1395"/>
                  <a:pt x="576" y="1381"/>
                  <a:pt x="552" y="1340"/>
                </a:cubicBezTo>
                <a:close/>
                <a:moveTo>
                  <a:pt x="467" y="1493"/>
                </a:moveTo>
                <a:cubicBezTo>
                  <a:pt x="480" y="1460"/>
                  <a:pt x="493" y="1428"/>
                  <a:pt x="507" y="1393"/>
                </a:cubicBezTo>
                <a:cubicBezTo>
                  <a:pt x="528" y="1408"/>
                  <a:pt x="535" y="1428"/>
                  <a:pt x="537" y="1449"/>
                </a:cubicBezTo>
                <a:cubicBezTo>
                  <a:pt x="543" y="1532"/>
                  <a:pt x="493" y="1634"/>
                  <a:pt x="409" y="1672"/>
                </a:cubicBezTo>
                <a:cubicBezTo>
                  <a:pt x="371" y="1601"/>
                  <a:pt x="369" y="1529"/>
                  <a:pt x="403" y="1460"/>
                </a:cubicBezTo>
                <a:cubicBezTo>
                  <a:pt x="429" y="1407"/>
                  <a:pt x="458" y="1386"/>
                  <a:pt x="485" y="1387"/>
                </a:cubicBezTo>
                <a:cubicBezTo>
                  <a:pt x="477" y="1422"/>
                  <a:pt x="469" y="1456"/>
                  <a:pt x="461" y="1491"/>
                </a:cubicBezTo>
                <a:cubicBezTo>
                  <a:pt x="463" y="1492"/>
                  <a:pt x="465" y="1492"/>
                  <a:pt x="467" y="1493"/>
                </a:cubicBezTo>
                <a:close/>
                <a:moveTo>
                  <a:pt x="74" y="747"/>
                </a:moveTo>
                <a:cubicBezTo>
                  <a:pt x="122" y="725"/>
                  <a:pt x="170" y="706"/>
                  <a:pt x="224" y="721"/>
                </a:cubicBezTo>
                <a:cubicBezTo>
                  <a:pt x="259" y="731"/>
                  <a:pt x="281" y="755"/>
                  <a:pt x="296" y="795"/>
                </a:cubicBezTo>
                <a:cubicBezTo>
                  <a:pt x="253" y="775"/>
                  <a:pt x="213" y="768"/>
                  <a:pt x="177" y="772"/>
                </a:cubicBezTo>
                <a:cubicBezTo>
                  <a:pt x="218" y="788"/>
                  <a:pt x="258" y="793"/>
                  <a:pt x="294" y="817"/>
                </a:cubicBezTo>
                <a:cubicBezTo>
                  <a:pt x="286" y="827"/>
                  <a:pt x="278" y="836"/>
                  <a:pt x="271" y="845"/>
                </a:cubicBezTo>
                <a:cubicBezTo>
                  <a:pt x="215" y="867"/>
                  <a:pt x="116" y="819"/>
                  <a:pt x="74" y="747"/>
                </a:cubicBezTo>
                <a:close/>
                <a:moveTo>
                  <a:pt x="47" y="990"/>
                </a:moveTo>
                <a:cubicBezTo>
                  <a:pt x="91" y="974"/>
                  <a:pt x="132" y="962"/>
                  <a:pt x="170" y="944"/>
                </a:cubicBezTo>
                <a:cubicBezTo>
                  <a:pt x="208" y="926"/>
                  <a:pt x="243" y="902"/>
                  <a:pt x="279" y="881"/>
                </a:cubicBezTo>
                <a:cubicBezTo>
                  <a:pt x="258" y="931"/>
                  <a:pt x="125" y="987"/>
                  <a:pt x="47" y="990"/>
                </a:cubicBezTo>
                <a:close/>
                <a:moveTo>
                  <a:pt x="315" y="1122"/>
                </a:moveTo>
                <a:cubicBezTo>
                  <a:pt x="310" y="1129"/>
                  <a:pt x="304" y="1135"/>
                  <a:pt x="298" y="1141"/>
                </a:cubicBezTo>
                <a:cubicBezTo>
                  <a:pt x="294" y="1145"/>
                  <a:pt x="290" y="1148"/>
                  <a:pt x="286" y="1151"/>
                </a:cubicBezTo>
                <a:cubicBezTo>
                  <a:pt x="232" y="1084"/>
                  <a:pt x="248" y="925"/>
                  <a:pt x="328" y="876"/>
                </a:cubicBezTo>
                <a:cubicBezTo>
                  <a:pt x="332" y="932"/>
                  <a:pt x="305" y="979"/>
                  <a:pt x="309" y="1031"/>
                </a:cubicBezTo>
                <a:cubicBezTo>
                  <a:pt x="322" y="987"/>
                  <a:pt x="336" y="942"/>
                  <a:pt x="349" y="898"/>
                </a:cubicBezTo>
                <a:cubicBezTo>
                  <a:pt x="351" y="897"/>
                  <a:pt x="353" y="897"/>
                  <a:pt x="355" y="896"/>
                </a:cubicBezTo>
                <a:cubicBezTo>
                  <a:pt x="359" y="906"/>
                  <a:pt x="366" y="916"/>
                  <a:pt x="367" y="926"/>
                </a:cubicBezTo>
                <a:cubicBezTo>
                  <a:pt x="375" y="998"/>
                  <a:pt x="361" y="1064"/>
                  <a:pt x="315" y="1122"/>
                </a:cubicBezTo>
                <a:close/>
                <a:moveTo>
                  <a:pt x="469" y="563"/>
                </a:moveTo>
                <a:cubicBezTo>
                  <a:pt x="464" y="640"/>
                  <a:pt x="457" y="717"/>
                  <a:pt x="453" y="794"/>
                </a:cubicBezTo>
                <a:cubicBezTo>
                  <a:pt x="448" y="889"/>
                  <a:pt x="446" y="983"/>
                  <a:pt x="452" y="1077"/>
                </a:cubicBezTo>
                <a:cubicBezTo>
                  <a:pt x="454" y="1104"/>
                  <a:pt x="459" y="1132"/>
                  <a:pt x="456" y="1161"/>
                </a:cubicBezTo>
                <a:cubicBezTo>
                  <a:pt x="453" y="1147"/>
                  <a:pt x="449" y="1134"/>
                  <a:pt x="447" y="1121"/>
                </a:cubicBezTo>
                <a:cubicBezTo>
                  <a:pt x="435" y="1051"/>
                  <a:pt x="429" y="980"/>
                  <a:pt x="433" y="909"/>
                </a:cubicBezTo>
                <a:cubicBezTo>
                  <a:pt x="438" y="835"/>
                  <a:pt x="441" y="762"/>
                  <a:pt x="444" y="688"/>
                </a:cubicBezTo>
                <a:cubicBezTo>
                  <a:pt x="444" y="681"/>
                  <a:pt x="442" y="675"/>
                  <a:pt x="438" y="668"/>
                </a:cubicBezTo>
                <a:cubicBezTo>
                  <a:pt x="412" y="713"/>
                  <a:pt x="407" y="768"/>
                  <a:pt x="369" y="807"/>
                </a:cubicBezTo>
                <a:cubicBezTo>
                  <a:pt x="356" y="801"/>
                  <a:pt x="357" y="793"/>
                  <a:pt x="365" y="782"/>
                </a:cubicBezTo>
                <a:cubicBezTo>
                  <a:pt x="393" y="742"/>
                  <a:pt x="411" y="695"/>
                  <a:pt x="432" y="651"/>
                </a:cubicBezTo>
                <a:cubicBezTo>
                  <a:pt x="444" y="625"/>
                  <a:pt x="455" y="599"/>
                  <a:pt x="435" y="571"/>
                </a:cubicBezTo>
                <a:cubicBezTo>
                  <a:pt x="449" y="558"/>
                  <a:pt x="451" y="544"/>
                  <a:pt x="444" y="527"/>
                </a:cubicBezTo>
                <a:cubicBezTo>
                  <a:pt x="439" y="516"/>
                  <a:pt x="440" y="504"/>
                  <a:pt x="437" y="492"/>
                </a:cubicBezTo>
                <a:cubicBezTo>
                  <a:pt x="434" y="478"/>
                  <a:pt x="438" y="470"/>
                  <a:pt x="458" y="467"/>
                </a:cubicBezTo>
                <a:cubicBezTo>
                  <a:pt x="411" y="437"/>
                  <a:pt x="423" y="389"/>
                  <a:pt x="411" y="351"/>
                </a:cubicBezTo>
                <a:cubicBezTo>
                  <a:pt x="406" y="338"/>
                  <a:pt x="405" y="323"/>
                  <a:pt x="404" y="310"/>
                </a:cubicBezTo>
                <a:cubicBezTo>
                  <a:pt x="403" y="297"/>
                  <a:pt x="401" y="283"/>
                  <a:pt x="422" y="278"/>
                </a:cubicBezTo>
                <a:cubicBezTo>
                  <a:pt x="431" y="301"/>
                  <a:pt x="442" y="323"/>
                  <a:pt x="448" y="347"/>
                </a:cubicBezTo>
                <a:cubicBezTo>
                  <a:pt x="466" y="418"/>
                  <a:pt x="475" y="490"/>
                  <a:pt x="469" y="563"/>
                </a:cubicBezTo>
                <a:close/>
                <a:moveTo>
                  <a:pt x="551" y="1034"/>
                </a:moveTo>
                <a:cubicBezTo>
                  <a:pt x="584" y="1059"/>
                  <a:pt x="617" y="1084"/>
                  <a:pt x="654" y="1112"/>
                </a:cubicBezTo>
                <a:cubicBezTo>
                  <a:pt x="620" y="1100"/>
                  <a:pt x="575" y="1068"/>
                  <a:pt x="551" y="1034"/>
                </a:cubicBezTo>
                <a:close/>
                <a:moveTo>
                  <a:pt x="862" y="1216"/>
                </a:moveTo>
                <a:cubicBezTo>
                  <a:pt x="893" y="1246"/>
                  <a:pt x="913" y="1283"/>
                  <a:pt x="920" y="1325"/>
                </a:cubicBezTo>
                <a:cubicBezTo>
                  <a:pt x="924" y="1347"/>
                  <a:pt x="924" y="1369"/>
                  <a:pt x="926" y="1393"/>
                </a:cubicBezTo>
                <a:cubicBezTo>
                  <a:pt x="894" y="1391"/>
                  <a:pt x="871" y="1378"/>
                  <a:pt x="848" y="1361"/>
                </a:cubicBezTo>
                <a:cubicBezTo>
                  <a:pt x="818" y="1338"/>
                  <a:pt x="792" y="1312"/>
                  <a:pt x="776" y="1276"/>
                </a:cubicBezTo>
                <a:cubicBezTo>
                  <a:pt x="769" y="1259"/>
                  <a:pt x="766" y="1242"/>
                  <a:pt x="778" y="1217"/>
                </a:cubicBezTo>
                <a:cubicBezTo>
                  <a:pt x="801" y="1247"/>
                  <a:pt x="821" y="1272"/>
                  <a:pt x="842" y="1298"/>
                </a:cubicBezTo>
                <a:cubicBezTo>
                  <a:pt x="840" y="1259"/>
                  <a:pt x="805" y="1234"/>
                  <a:pt x="794" y="1196"/>
                </a:cubicBezTo>
                <a:cubicBezTo>
                  <a:pt x="823" y="1187"/>
                  <a:pt x="845" y="1199"/>
                  <a:pt x="862" y="1216"/>
                </a:cubicBezTo>
                <a:close/>
                <a:moveTo>
                  <a:pt x="932" y="1030"/>
                </a:moveTo>
                <a:cubicBezTo>
                  <a:pt x="975" y="993"/>
                  <a:pt x="1026" y="976"/>
                  <a:pt x="1086" y="979"/>
                </a:cubicBezTo>
                <a:cubicBezTo>
                  <a:pt x="1085" y="1027"/>
                  <a:pt x="1063" y="1060"/>
                  <a:pt x="1032" y="1089"/>
                </a:cubicBezTo>
                <a:cubicBezTo>
                  <a:pt x="1030" y="1091"/>
                  <a:pt x="1027" y="1094"/>
                  <a:pt x="1024" y="1094"/>
                </a:cubicBezTo>
                <a:cubicBezTo>
                  <a:pt x="997" y="1097"/>
                  <a:pt x="970" y="1100"/>
                  <a:pt x="936" y="1103"/>
                </a:cubicBezTo>
                <a:cubicBezTo>
                  <a:pt x="966" y="1081"/>
                  <a:pt x="990" y="1062"/>
                  <a:pt x="1014" y="1043"/>
                </a:cubicBezTo>
                <a:cubicBezTo>
                  <a:pt x="969" y="1052"/>
                  <a:pt x="937" y="1083"/>
                  <a:pt x="896" y="1104"/>
                </a:cubicBezTo>
                <a:cubicBezTo>
                  <a:pt x="893" y="1070"/>
                  <a:pt x="911" y="1048"/>
                  <a:pt x="932" y="1030"/>
                </a:cubicBezTo>
                <a:close/>
                <a:moveTo>
                  <a:pt x="1093" y="1218"/>
                </a:moveTo>
                <a:cubicBezTo>
                  <a:pt x="1049" y="1241"/>
                  <a:pt x="1006" y="1232"/>
                  <a:pt x="962" y="1217"/>
                </a:cubicBezTo>
                <a:cubicBezTo>
                  <a:pt x="943" y="1211"/>
                  <a:pt x="925" y="1201"/>
                  <a:pt x="920" y="1174"/>
                </a:cubicBezTo>
                <a:cubicBezTo>
                  <a:pt x="958" y="1183"/>
                  <a:pt x="994" y="1190"/>
                  <a:pt x="1031" y="1174"/>
                </a:cubicBezTo>
                <a:cubicBezTo>
                  <a:pt x="1020" y="1173"/>
                  <a:pt x="1010" y="1171"/>
                  <a:pt x="1000" y="1170"/>
                </a:cubicBezTo>
                <a:cubicBezTo>
                  <a:pt x="988" y="1169"/>
                  <a:pt x="976" y="1169"/>
                  <a:pt x="965" y="1166"/>
                </a:cubicBezTo>
                <a:cubicBezTo>
                  <a:pt x="953" y="1163"/>
                  <a:pt x="943" y="1158"/>
                  <a:pt x="928" y="1153"/>
                </a:cubicBezTo>
                <a:cubicBezTo>
                  <a:pt x="962" y="1112"/>
                  <a:pt x="1001" y="1110"/>
                  <a:pt x="1044" y="1118"/>
                </a:cubicBezTo>
                <a:cubicBezTo>
                  <a:pt x="1090" y="1126"/>
                  <a:pt x="1125" y="1154"/>
                  <a:pt x="1170" y="1168"/>
                </a:cubicBezTo>
                <a:cubicBezTo>
                  <a:pt x="1146" y="1196"/>
                  <a:pt x="1118" y="1204"/>
                  <a:pt x="1093" y="1218"/>
                </a:cubicBezTo>
                <a:close/>
                <a:moveTo>
                  <a:pt x="341" y="2044"/>
                </a:moveTo>
                <a:cubicBezTo>
                  <a:pt x="347" y="2038"/>
                  <a:pt x="350" y="2033"/>
                  <a:pt x="355" y="2029"/>
                </a:cubicBezTo>
                <a:cubicBezTo>
                  <a:pt x="403" y="1988"/>
                  <a:pt x="413" y="1932"/>
                  <a:pt x="410" y="1874"/>
                </a:cubicBezTo>
                <a:cubicBezTo>
                  <a:pt x="408" y="1843"/>
                  <a:pt x="397" y="1811"/>
                  <a:pt x="386" y="1781"/>
                </a:cubicBezTo>
                <a:cubicBezTo>
                  <a:pt x="378" y="1759"/>
                  <a:pt x="363" y="1740"/>
                  <a:pt x="351" y="1720"/>
                </a:cubicBezTo>
                <a:cubicBezTo>
                  <a:pt x="313" y="1734"/>
                  <a:pt x="303" y="1768"/>
                  <a:pt x="282" y="1797"/>
                </a:cubicBezTo>
                <a:cubicBezTo>
                  <a:pt x="240" y="1729"/>
                  <a:pt x="180" y="1686"/>
                  <a:pt x="111" y="1649"/>
                </a:cubicBezTo>
                <a:cubicBezTo>
                  <a:pt x="107" y="1654"/>
                  <a:pt x="102" y="1658"/>
                  <a:pt x="100" y="1663"/>
                </a:cubicBezTo>
                <a:cubicBezTo>
                  <a:pt x="81" y="1731"/>
                  <a:pt x="77" y="1797"/>
                  <a:pt x="113" y="1863"/>
                </a:cubicBezTo>
                <a:cubicBezTo>
                  <a:pt x="136" y="1904"/>
                  <a:pt x="157" y="1946"/>
                  <a:pt x="189" y="1981"/>
                </a:cubicBezTo>
                <a:cubicBezTo>
                  <a:pt x="103" y="1948"/>
                  <a:pt x="35" y="1896"/>
                  <a:pt x="6" y="1803"/>
                </a:cubicBezTo>
                <a:cubicBezTo>
                  <a:pt x="5" y="1798"/>
                  <a:pt x="3" y="1793"/>
                  <a:pt x="1" y="1788"/>
                </a:cubicBezTo>
                <a:cubicBezTo>
                  <a:pt x="1" y="1917"/>
                  <a:pt x="1" y="1917"/>
                  <a:pt x="1" y="1917"/>
                </a:cubicBezTo>
                <a:cubicBezTo>
                  <a:pt x="52" y="1942"/>
                  <a:pt x="103" y="1965"/>
                  <a:pt x="155" y="1988"/>
                </a:cubicBezTo>
                <a:cubicBezTo>
                  <a:pt x="225" y="2018"/>
                  <a:pt x="297" y="2047"/>
                  <a:pt x="369" y="2076"/>
                </a:cubicBezTo>
                <a:cubicBezTo>
                  <a:pt x="421" y="2098"/>
                  <a:pt x="468" y="2126"/>
                  <a:pt x="512" y="2160"/>
                </a:cubicBezTo>
                <a:cubicBezTo>
                  <a:pt x="538" y="2160"/>
                  <a:pt x="538" y="2160"/>
                  <a:pt x="538" y="2160"/>
                </a:cubicBezTo>
                <a:cubicBezTo>
                  <a:pt x="488" y="2119"/>
                  <a:pt x="432" y="2086"/>
                  <a:pt x="371" y="2060"/>
                </a:cubicBezTo>
                <a:cubicBezTo>
                  <a:pt x="361" y="2056"/>
                  <a:pt x="353" y="2050"/>
                  <a:pt x="341" y="2044"/>
                </a:cubicBezTo>
                <a:close/>
                <a:moveTo>
                  <a:pt x="286" y="1960"/>
                </a:moveTo>
                <a:cubicBezTo>
                  <a:pt x="250" y="1919"/>
                  <a:pt x="215" y="1879"/>
                  <a:pt x="185" y="1825"/>
                </a:cubicBezTo>
                <a:cubicBezTo>
                  <a:pt x="188" y="1839"/>
                  <a:pt x="187" y="1847"/>
                  <a:pt x="190" y="1853"/>
                </a:cubicBezTo>
                <a:cubicBezTo>
                  <a:pt x="214" y="1893"/>
                  <a:pt x="239" y="1933"/>
                  <a:pt x="266" y="1976"/>
                </a:cubicBezTo>
                <a:cubicBezTo>
                  <a:pt x="258" y="1976"/>
                  <a:pt x="251" y="1977"/>
                  <a:pt x="246" y="1975"/>
                </a:cubicBezTo>
                <a:cubicBezTo>
                  <a:pt x="207" y="1963"/>
                  <a:pt x="174" y="1941"/>
                  <a:pt x="153" y="1905"/>
                </a:cubicBezTo>
                <a:cubicBezTo>
                  <a:pt x="143" y="1890"/>
                  <a:pt x="136" y="1873"/>
                  <a:pt x="127" y="1857"/>
                </a:cubicBezTo>
                <a:cubicBezTo>
                  <a:pt x="92" y="1797"/>
                  <a:pt x="98" y="1735"/>
                  <a:pt x="114" y="1668"/>
                </a:cubicBezTo>
                <a:cubicBezTo>
                  <a:pt x="136" y="1681"/>
                  <a:pt x="157" y="1692"/>
                  <a:pt x="176" y="1705"/>
                </a:cubicBezTo>
                <a:cubicBezTo>
                  <a:pt x="246" y="1755"/>
                  <a:pt x="288" y="1823"/>
                  <a:pt x="307" y="1905"/>
                </a:cubicBezTo>
                <a:cubicBezTo>
                  <a:pt x="312" y="1924"/>
                  <a:pt x="307" y="1945"/>
                  <a:pt x="286" y="1960"/>
                </a:cubicBezTo>
                <a:close/>
                <a:moveTo>
                  <a:pt x="335" y="1880"/>
                </a:moveTo>
                <a:cubicBezTo>
                  <a:pt x="289" y="1828"/>
                  <a:pt x="292" y="1786"/>
                  <a:pt x="344" y="1742"/>
                </a:cubicBezTo>
                <a:cubicBezTo>
                  <a:pt x="368" y="1769"/>
                  <a:pt x="382" y="1802"/>
                  <a:pt x="390" y="1848"/>
                </a:cubicBezTo>
                <a:cubicBezTo>
                  <a:pt x="395" y="1878"/>
                  <a:pt x="399" y="1907"/>
                  <a:pt x="387" y="1937"/>
                </a:cubicBezTo>
                <a:cubicBezTo>
                  <a:pt x="378" y="1960"/>
                  <a:pt x="369" y="1968"/>
                  <a:pt x="346" y="1973"/>
                </a:cubicBezTo>
                <a:cubicBezTo>
                  <a:pt x="337" y="1928"/>
                  <a:pt x="363" y="1881"/>
                  <a:pt x="337" y="1831"/>
                </a:cubicBezTo>
                <a:cubicBezTo>
                  <a:pt x="336" y="1851"/>
                  <a:pt x="336" y="1864"/>
                  <a:pt x="335" y="1880"/>
                </a:cubicBezTo>
                <a:close/>
                <a:moveTo>
                  <a:pt x="289" y="1341"/>
                </a:moveTo>
                <a:cubicBezTo>
                  <a:pt x="270" y="1310"/>
                  <a:pt x="238" y="1308"/>
                  <a:pt x="206" y="1309"/>
                </a:cubicBezTo>
                <a:cubicBezTo>
                  <a:pt x="187" y="1309"/>
                  <a:pt x="168" y="1314"/>
                  <a:pt x="150" y="1316"/>
                </a:cubicBezTo>
                <a:cubicBezTo>
                  <a:pt x="152" y="1265"/>
                  <a:pt x="155" y="1216"/>
                  <a:pt x="157" y="1166"/>
                </a:cubicBezTo>
                <a:cubicBezTo>
                  <a:pt x="147" y="1165"/>
                  <a:pt x="140" y="1162"/>
                  <a:pt x="135" y="1163"/>
                </a:cubicBezTo>
                <a:cubicBezTo>
                  <a:pt x="89" y="1178"/>
                  <a:pt x="51" y="1206"/>
                  <a:pt x="21" y="1243"/>
                </a:cubicBezTo>
                <a:cubicBezTo>
                  <a:pt x="12" y="1254"/>
                  <a:pt x="6" y="1266"/>
                  <a:pt x="1" y="1279"/>
                </a:cubicBezTo>
                <a:cubicBezTo>
                  <a:pt x="1" y="1500"/>
                  <a:pt x="1" y="1500"/>
                  <a:pt x="1" y="1500"/>
                </a:cubicBezTo>
                <a:cubicBezTo>
                  <a:pt x="5" y="1489"/>
                  <a:pt x="9" y="1479"/>
                  <a:pt x="15" y="1468"/>
                </a:cubicBezTo>
                <a:cubicBezTo>
                  <a:pt x="100" y="1509"/>
                  <a:pt x="229" y="1472"/>
                  <a:pt x="289" y="1341"/>
                </a:cubicBezTo>
                <a:close/>
                <a:moveTo>
                  <a:pt x="149" y="1338"/>
                </a:moveTo>
                <a:cubicBezTo>
                  <a:pt x="189" y="1324"/>
                  <a:pt x="228" y="1319"/>
                  <a:pt x="271" y="1339"/>
                </a:cubicBezTo>
                <a:cubicBezTo>
                  <a:pt x="247" y="1394"/>
                  <a:pt x="210" y="1432"/>
                  <a:pt x="157" y="1454"/>
                </a:cubicBezTo>
                <a:cubicBezTo>
                  <a:pt x="132" y="1465"/>
                  <a:pt x="104" y="1471"/>
                  <a:pt x="75" y="1453"/>
                </a:cubicBezTo>
                <a:cubicBezTo>
                  <a:pt x="112" y="1426"/>
                  <a:pt x="155" y="1411"/>
                  <a:pt x="182" y="1375"/>
                </a:cubicBezTo>
                <a:cubicBezTo>
                  <a:pt x="155" y="1388"/>
                  <a:pt x="127" y="1401"/>
                  <a:pt x="94" y="1417"/>
                </a:cubicBezTo>
                <a:cubicBezTo>
                  <a:pt x="112" y="1389"/>
                  <a:pt x="126" y="1366"/>
                  <a:pt x="141" y="1343"/>
                </a:cubicBezTo>
                <a:cubicBezTo>
                  <a:pt x="143" y="1341"/>
                  <a:pt x="146" y="1339"/>
                  <a:pt x="149" y="1338"/>
                </a:cubicBezTo>
                <a:close/>
                <a:moveTo>
                  <a:pt x="3" y="1343"/>
                </a:moveTo>
                <a:cubicBezTo>
                  <a:pt x="9" y="1298"/>
                  <a:pt x="21" y="1255"/>
                  <a:pt x="61" y="1227"/>
                </a:cubicBezTo>
                <a:cubicBezTo>
                  <a:pt x="85" y="1210"/>
                  <a:pt x="105" y="1188"/>
                  <a:pt x="140" y="1179"/>
                </a:cubicBezTo>
                <a:cubicBezTo>
                  <a:pt x="133" y="1226"/>
                  <a:pt x="142" y="1270"/>
                  <a:pt x="129" y="1314"/>
                </a:cubicBezTo>
                <a:cubicBezTo>
                  <a:pt x="117" y="1357"/>
                  <a:pt x="98" y="1391"/>
                  <a:pt x="46" y="1403"/>
                </a:cubicBezTo>
                <a:cubicBezTo>
                  <a:pt x="48" y="1387"/>
                  <a:pt x="48" y="1376"/>
                  <a:pt x="50" y="1364"/>
                </a:cubicBezTo>
                <a:cubicBezTo>
                  <a:pt x="53" y="1353"/>
                  <a:pt x="58" y="1342"/>
                  <a:pt x="62" y="1331"/>
                </a:cubicBezTo>
                <a:cubicBezTo>
                  <a:pt x="66" y="1321"/>
                  <a:pt x="69" y="1312"/>
                  <a:pt x="73" y="1302"/>
                </a:cubicBezTo>
                <a:cubicBezTo>
                  <a:pt x="42" y="1328"/>
                  <a:pt x="32" y="1363"/>
                  <a:pt x="23" y="1400"/>
                </a:cubicBezTo>
                <a:cubicBezTo>
                  <a:pt x="2" y="1384"/>
                  <a:pt x="0" y="1364"/>
                  <a:pt x="3" y="1343"/>
                </a:cubicBezTo>
                <a:close/>
                <a:moveTo>
                  <a:pt x="433" y="413"/>
                </a:moveTo>
                <a:cubicBezTo>
                  <a:pt x="450" y="401"/>
                  <a:pt x="446" y="388"/>
                  <a:pt x="441" y="373"/>
                </a:cubicBezTo>
                <a:cubicBezTo>
                  <a:pt x="418" y="384"/>
                  <a:pt x="426" y="397"/>
                  <a:pt x="433" y="413"/>
                </a:cubicBezTo>
                <a:close/>
                <a:moveTo>
                  <a:pt x="418" y="2137"/>
                </a:moveTo>
                <a:cubicBezTo>
                  <a:pt x="409" y="2129"/>
                  <a:pt x="397" y="2124"/>
                  <a:pt x="390" y="2116"/>
                </a:cubicBezTo>
                <a:cubicBezTo>
                  <a:pt x="378" y="2102"/>
                  <a:pt x="364" y="2097"/>
                  <a:pt x="347" y="2104"/>
                </a:cubicBezTo>
                <a:cubicBezTo>
                  <a:pt x="330" y="2074"/>
                  <a:pt x="302" y="2072"/>
                  <a:pt x="273" y="2071"/>
                </a:cubicBezTo>
                <a:cubicBezTo>
                  <a:pt x="224" y="2070"/>
                  <a:pt x="175" y="2065"/>
                  <a:pt x="126" y="2072"/>
                </a:cubicBezTo>
                <a:cubicBezTo>
                  <a:pt x="113" y="2074"/>
                  <a:pt x="105" y="2072"/>
                  <a:pt x="105" y="2058"/>
                </a:cubicBezTo>
                <a:cubicBezTo>
                  <a:pt x="157" y="2040"/>
                  <a:pt x="209" y="2061"/>
                  <a:pt x="261" y="2058"/>
                </a:cubicBezTo>
                <a:cubicBezTo>
                  <a:pt x="257" y="2051"/>
                  <a:pt x="252" y="2046"/>
                  <a:pt x="246" y="2044"/>
                </a:cubicBezTo>
                <a:cubicBezTo>
                  <a:pt x="178" y="2014"/>
                  <a:pt x="111" y="1983"/>
                  <a:pt x="43" y="1954"/>
                </a:cubicBezTo>
                <a:cubicBezTo>
                  <a:pt x="29" y="1948"/>
                  <a:pt x="15" y="1942"/>
                  <a:pt x="1" y="1935"/>
                </a:cubicBezTo>
                <a:cubicBezTo>
                  <a:pt x="1" y="1951"/>
                  <a:pt x="1" y="1951"/>
                  <a:pt x="1" y="1951"/>
                </a:cubicBezTo>
                <a:cubicBezTo>
                  <a:pt x="54" y="1979"/>
                  <a:pt x="108" y="2004"/>
                  <a:pt x="163" y="2032"/>
                </a:cubicBezTo>
                <a:cubicBezTo>
                  <a:pt x="139" y="2035"/>
                  <a:pt x="117" y="2038"/>
                  <a:pt x="97" y="2040"/>
                </a:cubicBezTo>
                <a:cubicBezTo>
                  <a:pt x="66" y="2015"/>
                  <a:pt x="34" y="1994"/>
                  <a:pt x="1" y="1978"/>
                </a:cubicBezTo>
                <a:cubicBezTo>
                  <a:pt x="1" y="2008"/>
                  <a:pt x="1" y="2008"/>
                  <a:pt x="1" y="2008"/>
                </a:cubicBezTo>
                <a:cubicBezTo>
                  <a:pt x="8" y="2014"/>
                  <a:pt x="13" y="2023"/>
                  <a:pt x="20" y="2030"/>
                </a:cubicBezTo>
                <a:cubicBezTo>
                  <a:pt x="18" y="2032"/>
                  <a:pt x="17" y="2033"/>
                  <a:pt x="16" y="2035"/>
                </a:cubicBezTo>
                <a:cubicBezTo>
                  <a:pt x="11" y="2034"/>
                  <a:pt x="6" y="2033"/>
                  <a:pt x="1" y="2032"/>
                </a:cubicBezTo>
                <a:cubicBezTo>
                  <a:pt x="1" y="2051"/>
                  <a:pt x="1" y="2051"/>
                  <a:pt x="1" y="2051"/>
                </a:cubicBezTo>
                <a:cubicBezTo>
                  <a:pt x="10" y="2055"/>
                  <a:pt x="18" y="2058"/>
                  <a:pt x="26" y="2063"/>
                </a:cubicBezTo>
                <a:cubicBezTo>
                  <a:pt x="19" y="2068"/>
                  <a:pt x="10" y="2072"/>
                  <a:pt x="1" y="2075"/>
                </a:cubicBezTo>
                <a:cubicBezTo>
                  <a:pt x="1" y="2160"/>
                  <a:pt x="1" y="2160"/>
                  <a:pt x="1" y="2160"/>
                </a:cubicBezTo>
                <a:cubicBezTo>
                  <a:pt x="7" y="2160"/>
                  <a:pt x="7" y="2160"/>
                  <a:pt x="7" y="2160"/>
                </a:cubicBezTo>
                <a:cubicBezTo>
                  <a:pt x="12" y="2147"/>
                  <a:pt x="19" y="2136"/>
                  <a:pt x="28" y="2128"/>
                </a:cubicBezTo>
                <a:cubicBezTo>
                  <a:pt x="39" y="2126"/>
                  <a:pt x="50" y="2123"/>
                  <a:pt x="63" y="2120"/>
                </a:cubicBezTo>
                <a:cubicBezTo>
                  <a:pt x="65" y="2134"/>
                  <a:pt x="65" y="2147"/>
                  <a:pt x="64" y="2160"/>
                </a:cubicBezTo>
                <a:cubicBezTo>
                  <a:pt x="81" y="2160"/>
                  <a:pt x="81" y="2160"/>
                  <a:pt x="81" y="2160"/>
                </a:cubicBezTo>
                <a:cubicBezTo>
                  <a:pt x="83" y="2150"/>
                  <a:pt x="84" y="2139"/>
                  <a:pt x="84" y="2128"/>
                </a:cubicBezTo>
                <a:cubicBezTo>
                  <a:pt x="94" y="2139"/>
                  <a:pt x="102" y="2149"/>
                  <a:pt x="108" y="2160"/>
                </a:cubicBezTo>
                <a:cubicBezTo>
                  <a:pt x="141" y="2160"/>
                  <a:pt x="141" y="2160"/>
                  <a:pt x="141" y="2160"/>
                </a:cubicBezTo>
                <a:cubicBezTo>
                  <a:pt x="141" y="2137"/>
                  <a:pt x="136" y="2113"/>
                  <a:pt x="127" y="2091"/>
                </a:cubicBezTo>
                <a:cubicBezTo>
                  <a:pt x="188" y="2083"/>
                  <a:pt x="247" y="2083"/>
                  <a:pt x="303" y="2110"/>
                </a:cubicBezTo>
                <a:cubicBezTo>
                  <a:pt x="320" y="2118"/>
                  <a:pt x="336" y="2129"/>
                  <a:pt x="357" y="2124"/>
                </a:cubicBezTo>
                <a:cubicBezTo>
                  <a:pt x="363" y="2122"/>
                  <a:pt x="371" y="2126"/>
                  <a:pt x="377" y="2130"/>
                </a:cubicBezTo>
                <a:cubicBezTo>
                  <a:pt x="392" y="2140"/>
                  <a:pt x="407" y="2149"/>
                  <a:pt x="422" y="2160"/>
                </a:cubicBezTo>
                <a:cubicBezTo>
                  <a:pt x="459" y="2160"/>
                  <a:pt x="459" y="2160"/>
                  <a:pt x="459" y="2160"/>
                </a:cubicBezTo>
                <a:cubicBezTo>
                  <a:pt x="454" y="2151"/>
                  <a:pt x="451" y="2141"/>
                  <a:pt x="450" y="2129"/>
                </a:cubicBezTo>
                <a:cubicBezTo>
                  <a:pt x="438" y="2146"/>
                  <a:pt x="429" y="2146"/>
                  <a:pt x="418" y="2137"/>
                </a:cubicBezTo>
                <a:close/>
              </a:path>
            </a:pathLst>
          </a:custGeom>
          <a:solidFill>
            <a:schemeClr val="accent3">
              <a:lumMod val="60000"/>
              <a:lumOff val="40000"/>
              <a:alpha val="40000"/>
            </a:schemeClr>
          </a:solidFill>
          <a:ln>
            <a:noFill/>
          </a:ln>
        </p:spPr>
      </p:sp>
    </p:spTree>
    <p:extLst>
      <p:ext uri="{BB962C8B-B14F-4D97-AF65-F5344CB8AC3E}">
        <p14:creationId xmlns:p14="http://schemas.microsoft.com/office/powerpoint/2010/main" val="2744439405"/>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F304384-419D-46F4-939A-44A8490F4C86}" type="datetimeFigureOut">
              <a:rPr lang="en-US" smtClean="0"/>
              <a:t>16-Jan-17</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2484516-66B2-49C2-B8F1-7349204A5CF3}" type="slidenum">
              <a:rPr lang="en-US" smtClean="0"/>
              <a:t>‹#›</a:t>
            </a:fld>
            <a:endParaRPr lang="en-US"/>
          </a:p>
        </p:txBody>
      </p:sp>
    </p:spTree>
    <p:extLst>
      <p:ext uri="{BB962C8B-B14F-4D97-AF65-F5344CB8AC3E}">
        <p14:creationId xmlns:p14="http://schemas.microsoft.com/office/powerpoint/2010/main" val="2983014208"/>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 id="2147484026"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7"/>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8">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80" y="804520"/>
            <a:ext cx="9603275"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51580" y="2015733"/>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17-Jan-17</a:t>
            </a:fld>
            <a:endParaRPr lang="en-US" dirty="0"/>
          </a:p>
        </p:txBody>
      </p:sp>
      <p:sp>
        <p:nvSpPr>
          <p:cNvPr id="5" name="Footer Placeholder 4"/>
          <p:cNvSpPr>
            <a:spLocks noGrp="1"/>
          </p:cNvSpPr>
          <p:nvPr>
            <p:ph type="ftr" sz="quarter" idx="3"/>
          </p:nvPr>
        </p:nvSpPr>
        <p:spPr>
          <a:xfrm>
            <a:off x="1451580" y="329308"/>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1" y="798974"/>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2"/>
          <p:cNvCxnSpPr/>
          <p:nvPr userDrawn="1"/>
        </p:nvCxnSpPr>
        <p:spPr>
          <a:xfrm flipV="1">
            <a:off x="11527074" y="6339324"/>
            <a:ext cx="0" cy="518677"/>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2" name="直角三角形 7"/>
          <p:cNvSpPr/>
          <p:nvPr userDrawn="1"/>
        </p:nvSpPr>
        <p:spPr>
          <a:xfrm rot="10800000">
            <a:off x="10948920" y="-913"/>
            <a:ext cx="1243080" cy="1566926"/>
          </a:xfrm>
          <a:prstGeom prst="rtTriangle">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直角三角形 9"/>
          <p:cNvSpPr/>
          <p:nvPr userDrawn="1"/>
        </p:nvSpPr>
        <p:spPr>
          <a:xfrm rot="10800000">
            <a:off x="9475754" y="-914"/>
            <a:ext cx="2730540" cy="1299677"/>
          </a:xfrm>
          <a:prstGeom prst="rtTriangle">
            <a:avLst/>
          </a:prstGeom>
          <a:gradFill flip="none" rotWithShape="1">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tileRect/>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Tree>
    <p:extLst>
      <p:ext uri="{BB962C8B-B14F-4D97-AF65-F5344CB8AC3E}">
        <p14:creationId xmlns:p14="http://schemas.microsoft.com/office/powerpoint/2010/main" val="2607835301"/>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 id="2147484042" r:id="rId13"/>
    <p:sldLayoutId id="2147484043" r:id="rId14"/>
    <p:sldLayoutId id="2147484044" r:id="rId15"/>
    <p:sldLayoutId id="2147484045" r:id="rId1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hf hdr="0" dt="0"/>
  <p:txStyles>
    <p:titleStyle>
      <a:lvl1pPr algn="l" defTabSz="914385"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596" indent="-228596" algn="l" defTabSz="914385"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788" indent="-228596" algn="l" defTabSz="914385"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2981" indent="-228596" algn="l" defTabSz="914385"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173" indent="-228596" algn="l" defTabSz="914385"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66" indent="-228596" algn="l" defTabSz="914385"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558" indent="-228596" algn="l" defTabSz="914385"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51" indent="-228596" algn="l" defTabSz="914385"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43" indent="-228596" algn="l" defTabSz="914385"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35" indent="-228596" algn="l" defTabSz="914385"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385" rtl="0" eaLnBrk="1" latinLnBrk="0" hangingPunct="1">
        <a:defRPr sz="1800" kern="1200">
          <a:solidFill>
            <a:schemeClr val="tx1"/>
          </a:solidFill>
          <a:latin typeface="+mn-lt"/>
          <a:ea typeface="+mn-ea"/>
          <a:cs typeface="+mn-cs"/>
        </a:defRPr>
      </a:lvl1pPr>
      <a:lvl2pPr marL="457192" algn="l" defTabSz="914385" rtl="0" eaLnBrk="1" latinLnBrk="0" hangingPunct="1">
        <a:defRPr sz="1800" kern="1200">
          <a:solidFill>
            <a:schemeClr val="tx1"/>
          </a:solidFill>
          <a:latin typeface="+mn-lt"/>
          <a:ea typeface="+mn-ea"/>
          <a:cs typeface="+mn-cs"/>
        </a:defRPr>
      </a:lvl2pPr>
      <a:lvl3pPr marL="914385" algn="l" defTabSz="914385" rtl="0" eaLnBrk="1" latinLnBrk="0" hangingPunct="1">
        <a:defRPr sz="1800" kern="1200">
          <a:solidFill>
            <a:schemeClr val="tx1"/>
          </a:solidFill>
          <a:latin typeface="+mn-lt"/>
          <a:ea typeface="+mn-ea"/>
          <a:cs typeface="+mn-cs"/>
        </a:defRPr>
      </a:lvl3pPr>
      <a:lvl4pPr marL="1371577" algn="l" defTabSz="914385" rtl="0" eaLnBrk="1" latinLnBrk="0" hangingPunct="1">
        <a:defRPr sz="1800" kern="1200">
          <a:solidFill>
            <a:schemeClr val="tx1"/>
          </a:solidFill>
          <a:latin typeface="+mn-lt"/>
          <a:ea typeface="+mn-ea"/>
          <a:cs typeface="+mn-cs"/>
        </a:defRPr>
      </a:lvl4pPr>
      <a:lvl5pPr marL="1828769" algn="l" defTabSz="914385" rtl="0" eaLnBrk="1" latinLnBrk="0" hangingPunct="1">
        <a:defRPr sz="1800" kern="1200">
          <a:solidFill>
            <a:schemeClr val="tx1"/>
          </a:solidFill>
          <a:latin typeface="+mn-lt"/>
          <a:ea typeface="+mn-ea"/>
          <a:cs typeface="+mn-cs"/>
        </a:defRPr>
      </a:lvl5pPr>
      <a:lvl6pPr marL="2285962" algn="l" defTabSz="914385" rtl="0" eaLnBrk="1" latinLnBrk="0" hangingPunct="1">
        <a:defRPr sz="1800" kern="1200">
          <a:solidFill>
            <a:schemeClr val="tx1"/>
          </a:solidFill>
          <a:latin typeface="+mn-lt"/>
          <a:ea typeface="+mn-ea"/>
          <a:cs typeface="+mn-cs"/>
        </a:defRPr>
      </a:lvl6pPr>
      <a:lvl7pPr marL="2743154" algn="l" defTabSz="914385" rtl="0" eaLnBrk="1" latinLnBrk="0" hangingPunct="1">
        <a:defRPr sz="1800" kern="1200">
          <a:solidFill>
            <a:schemeClr val="tx1"/>
          </a:solidFill>
          <a:latin typeface="+mn-lt"/>
          <a:ea typeface="+mn-ea"/>
          <a:cs typeface="+mn-cs"/>
        </a:defRPr>
      </a:lvl7pPr>
      <a:lvl8pPr marL="3200347" algn="l" defTabSz="914385" rtl="0" eaLnBrk="1" latinLnBrk="0" hangingPunct="1">
        <a:defRPr sz="1800" kern="1200">
          <a:solidFill>
            <a:schemeClr val="tx1"/>
          </a:solidFill>
          <a:latin typeface="+mn-lt"/>
          <a:ea typeface="+mn-ea"/>
          <a:cs typeface="+mn-cs"/>
        </a:defRPr>
      </a:lvl8pPr>
      <a:lvl9pPr marL="3657539" algn="l" defTabSz="914385"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609600" y="1220755"/>
            <a:ext cx="10972800" cy="4905409"/>
          </a:xfrm>
          <a:prstGeom prst="rect">
            <a:avLst/>
          </a:prstGeom>
        </p:spPr>
        <p:txBody>
          <a:bodyPr vert="horz" lIns="163275" tIns="81638" rIns="163275" bIns="81638" rtlCol="0">
            <a:normAutofit/>
          </a:bodyPr>
          <a:lstStyle/>
          <a:p>
            <a:pPr lvl="0"/>
            <a:r>
              <a:rPr lang="en-US" altLang="ja-JP" dirty="0" smtClean="0"/>
              <a:t>Master Text</a:t>
            </a:r>
            <a:endParaRPr lang="ja-JP" altLang="en-US" dirty="0" smtClean="0"/>
          </a:p>
        </p:txBody>
      </p:sp>
      <p:sp>
        <p:nvSpPr>
          <p:cNvPr id="5" name="フッター プレースホルダー 4"/>
          <p:cNvSpPr>
            <a:spLocks noGrp="1"/>
          </p:cNvSpPr>
          <p:nvPr>
            <p:ph type="ftr" sz="quarter" idx="3"/>
          </p:nvPr>
        </p:nvSpPr>
        <p:spPr>
          <a:xfrm>
            <a:off x="6276035" y="6394245"/>
            <a:ext cx="5185026" cy="365125"/>
          </a:xfrm>
          <a:prstGeom prst="rect">
            <a:avLst/>
          </a:prstGeom>
        </p:spPr>
        <p:txBody>
          <a:bodyPr vert="horz" lIns="163275" tIns="81638" rIns="163275" bIns="81638" rtlCol="0" anchor="ctr"/>
          <a:lstStyle>
            <a:lvl1pPr algn="r">
              <a:defRPr sz="1400">
                <a:solidFill>
                  <a:schemeClr val="bg1">
                    <a:lumMod val="50000"/>
                    <a:alpha val="70000"/>
                  </a:schemeClr>
                </a:solidFill>
              </a:defRPr>
            </a:lvl1pPr>
          </a:lstStyle>
          <a:p>
            <a:r>
              <a:rPr lang="en-US" smtClean="0"/>
              <a:t>The Power of PowerPoint | thepopp.com</a:t>
            </a:r>
            <a:endParaRPr lang="en-US"/>
          </a:p>
        </p:txBody>
      </p:sp>
      <p:sp>
        <p:nvSpPr>
          <p:cNvPr id="6" name="スライド番号プレースホルダー 5"/>
          <p:cNvSpPr>
            <a:spLocks noGrp="1"/>
          </p:cNvSpPr>
          <p:nvPr>
            <p:ph type="sldNum" sz="quarter" idx="4"/>
          </p:nvPr>
        </p:nvSpPr>
        <p:spPr>
          <a:xfrm>
            <a:off x="11582292" y="6394245"/>
            <a:ext cx="604913" cy="365125"/>
          </a:xfrm>
          <a:prstGeom prst="rect">
            <a:avLst/>
          </a:prstGeom>
        </p:spPr>
        <p:txBody>
          <a:bodyPr vert="horz" lIns="163275" tIns="81638" rIns="163275" bIns="81638" rtlCol="0" anchor="ctr"/>
          <a:lstStyle>
            <a:lvl1pPr algn="l">
              <a:defRPr sz="2133">
                <a:solidFill>
                  <a:schemeClr val="bg2">
                    <a:lumMod val="75000"/>
                  </a:schemeClr>
                </a:solidFill>
                <a:latin typeface="+mj-lt"/>
              </a:defRPr>
            </a:lvl1pPr>
          </a:lstStyle>
          <a:p>
            <a:fld id="{387164BF-D67A-46C0-81D2-5BAF67C00C80}" type="slidenum">
              <a:rPr lang="en-US" smtClean="0"/>
              <a:pPr/>
              <a:t>‹#›</a:t>
            </a:fld>
            <a:endParaRPr lang="en-US"/>
          </a:p>
        </p:txBody>
      </p:sp>
      <p:cxnSp>
        <p:nvCxnSpPr>
          <p:cNvPr id="13" name="直線コネクタ 12"/>
          <p:cNvCxnSpPr/>
          <p:nvPr userDrawn="1"/>
        </p:nvCxnSpPr>
        <p:spPr>
          <a:xfrm flipV="1">
            <a:off x="11527074" y="6339324"/>
            <a:ext cx="0" cy="518677"/>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8" name="直角三角形 7"/>
          <p:cNvSpPr/>
          <p:nvPr userDrawn="1"/>
        </p:nvSpPr>
        <p:spPr>
          <a:xfrm rot="10800000">
            <a:off x="10948920" y="-913"/>
            <a:ext cx="1243080" cy="1566926"/>
          </a:xfrm>
          <a:prstGeom prst="rtTriangle">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直角三角形 9"/>
          <p:cNvSpPr/>
          <p:nvPr userDrawn="1"/>
        </p:nvSpPr>
        <p:spPr>
          <a:xfrm rot="10800000">
            <a:off x="9475754" y="-914"/>
            <a:ext cx="2730540" cy="1299677"/>
          </a:xfrm>
          <a:prstGeom prst="rtTriangle">
            <a:avLst/>
          </a:prstGeom>
          <a:gradFill flip="none" rotWithShape="1">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tileRect/>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Tree>
    <p:extLst>
      <p:ext uri="{BB962C8B-B14F-4D97-AF65-F5344CB8AC3E}">
        <p14:creationId xmlns:p14="http://schemas.microsoft.com/office/powerpoint/2010/main" val="2992849855"/>
      </p:ext>
    </p:extLst>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 id="2147484056" r:id="rId10"/>
    <p:sldLayoutId id="2147484057" r:id="rId11"/>
    <p:sldLayoutId id="2147484058" r:id="rId12"/>
    <p:sldLayoutId id="2147484059" r:id="rId13"/>
    <p:sldLayoutId id="2147484060" r:id="rId14"/>
    <p:sldLayoutId id="2147484061" r:id="rId15"/>
    <p:sldLayoutId id="2147484062" r:id="rId16"/>
    <p:sldLayoutId id="2147484063" r:id="rId17"/>
    <p:sldLayoutId id="2147484064" r:id="rId18"/>
    <p:sldLayoutId id="2147484065" r:id="rId19"/>
    <p:sldLayoutId id="2147484066" r:id="rId20"/>
    <p:sldLayoutId id="2147484067" r:id="rId21"/>
    <p:sldLayoutId id="2147484068" r:id="rId22"/>
    <p:sldLayoutId id="2147484069" r:id="rId23"/>
    <p:sldLayoutId id="2147484070" r:id="rId24"/>
    <p:sldLayoutId id="2147484071" r:id="rId25"/>
    <p:sldLayoutId id="2147484072" r:id="rId26"/>
    <p:sldLayoutId id="2147484073" r:id="rId27"/>
    <p:sldLayoutId id="2147484074" r:id="rId28"/>
    <p:sldLayoutId id="2147484075" r:id="rId29"/>
    <p:sldLayoutId id="2147484076" r:id="rId30"/>
    <p:sldLayoutId id="2147484077" r:id="rId31"/>
    <p:sldLayoutId id="2147484078" r:id="rId32"/>
    <p:sldLayoutId id="2147484079" r:id="rId33"/>
    <p:sldLayoutId id="2147484080" r:id="rId34"/>
    <p:sldLayoutId id="2147484081" r:id="rId35"/>
    <p:sldLayoutId id="2147484082" r:id="rId36"/>
    <p:sldLayoutId id="2147484083" r:id="rId37"/>
    <p:sldLayoutId id="2147484084" r:id="rId38"/>
    <p:sldLayoutId id="2147484085" r:id="rId39"/>
    <p:sldLayoutId id="2147484086" r:id="rId40"/>
    <p:sldLayoutId id="2147484087" r:id="rId41"/>
    <p:sldLayoutId id="2147484088" r:id="rId42"/>
    <p:sldLayoutId id="2147484089" r:id="rId43"/>
    <p:sldLayoutId id="2147484090" r:id="rId44"/>
    <p:sldLayoutId id="2147484091" r:id="rId45"/>
    <p:sldLayoutId id="2147484092" r:id="rId46"/>
    <p:sldLayoutId id="2147484093" r:id="rId47"/>
    <p:sldLayoutId id="2147484094" r:id="rId48"/>
    <p:sldLayoutId id="2147484095" r:id="rId49"/>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hf hdr="0" dt="0"/>
  <p:txStyles>
    <p:titleStyle>
      <a:lvl1pPr algn="l" defTabSz="1088556" rtl="0" eaLnBrk="1" latinLnBrk="0" hangingPunct="1">
        <a:spcBef>
          <a:spcPct val="0"/>
        </a:spcBef>
        <a:buNone/>
        <a:defRPr sz="4000" kern="1200" spc="200" baseline="0">
          <a:solidFill>
            <a:schemeClr val="accent1"/>
          </a:solidFill>
          <a:latin typeface="+mj-lt"/>
          <a:ea typeface="+mj-ea"/>
          <a:cs typeface="+mj-cs"/>
        </a:defRPr>
      </a:lvl1pPr>
    </p:titleStyle>
    <p:bodyStyle>
      <a:lvl1pPr marL="0" indent="0" algn="l" defTabSz="1088556" rtl="0" eaLnBrk="1" latinLnBrk="0" hangingPunct="1">
        <a:spcBef>
          <a:spcPct val="20000"/>
        </a:spcBef>
        <a:buFont typeface="Arial" panose="020B0604020202020204" pitchFamily="34" charset="0"/>
        <a:buNone/>
        <a:defRPr sz="1333" kern="1200" baseline="0">
          <a:solidFill>
            <a:schemeClr val="tx1"/>
          </a:solidFill>
          <a:latin typeface="+mn-lt"/>
          <a:ea typeface="+mn-ea"/>
          <a:cs typeface="+mn-cs"/>
        </a:defRPr>
      </a:lvl1pPr>
      <a:lvl2pPr marL="884452" indent="-340174" algn="l" defTabSz="1088556"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2pPr>
      <a:lvl3pPr marL="1360695" indent="-272139" algn="l" defTabSz="1088556"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3pPr>
      <a:lvl4pPr marL="1904973" indent="-272139" algn="l" defTabSz="1088556"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4pPr>
      <a:lvl5pPr marL="2449251" indent="-272139" algn="l" defTabSz="1088556"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5pPr>
      <a:lvl6pPr marL="2993530"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808"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2085"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364"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56" rtl="0" eaLnBrk="1" latinLnBrk="0" hangingPunct="1">
        <a:defRPr sz="2133" kern="1200">
          <a:solidFill>
            <a:schemeClr val="tx1"/>
          </a:solidFill>
          <a:latin typeface="+mn-lt"/>
          <a:ea typeface="+mn-ea"/>
          <a:cs typeface="+mn-cs"/>
        </a:defRPr>
      </a:lvl1pPr>
      <a:lvl2pPr marL="544278" algn="l" defTabSz="1088556" rtl="0" eaLnBrk="1" latinLnBrk="0" hangingPunct="1">
        <a:defRPr sz="2133" kern="1200">
          <a:solidFill>
            <a:schemeClr val="tx1"/>
          </a:solidFill>
          <a:latin typeface="+mn-lt"/>
          <a:ea typeface="+mn-ea"/>
          <a:cs typeface="+mn-cs"/>
        </a:defRPr>
      </a:lvl2pPr>
      <a:lvl3pPr marL="1088556" algn="l" defTabSz="1088556" rtl="0" eaLnBrk="1" latinLnBrk="0" hangingPunct="1">
        <a:defRPr sz="2133" kern="1200">
          <a:solidFill>
            <a:schemeClr val="tx1"/>
          </a:solidFill>
          <a:latin typeface="+mn-lt"/>
          <a:ea typeface="+mn-ea"/>
          <a:cs typeface="+mn-cs"/>
        </a:defRPr>
      </a:lvl3pPr>
      <a:lvl4pPr marL="1632834" algn="l" defTabSz="1088556" rtl="0" eaLnBrk="1" latinLnBrk="0" hangingPunct="1">
        <a:defRPr sz="2133" kern="1200">
          <a:solidFill>
            <a:schemeClr val="tx1"/>
          </a:solidFill>
          <a:latin typeface="+mn-lt"/>
          <a:ea typeface="+mn-ea"/>
          <a:cs typeface="+mn-cs"/>
        </a:defRPr>
      </a:lvl4pPr>
      <a:lvl5pPr marL="2177112" algn="l" defTabSz="1088556" rtl="0" eaLnBrk="1" latinLnBrk="0" hangingPunct="1">
        <a:defRPr sz="2133" kern="1200">
          <a:solidFill>
            <a:schemeClr val="tx1"/>
          </a:solidFill>
          <a:latin typeface="+mn-lt"/>
          <a:ea typeface="+mn-ea"/>
          <a:cs typeface="+mn-cs"/>
        </a:defRPr>
      </a:lvl5pPr>
      <a:lvl6pPr marL="2721391" algn="l" defTabSz="1088556" rtl="0" eaLnBrk="1" latinLnBrk="0" hangingPunct="1">
        <a:defRPr sz="2133" kern="1200">
          <a:solidFill>
            <a:schemeClr val="tx1"/>
          </a:solidFill>
          <a:latin typeface="+mn-lt"/>
          <a:ea typeface="+mn-ea"/>
          <a:cs typeface="+mn-cs"/>
        </a:defRPr>
      </a:lvl6pPr>
      <a:lvl7pPr marL="3265669" algn="l" defTabSz="1088556" rtl="0" eaLnBrk="1" latinLnBrk="0" hangingPunct="1">
        <a:defRPr sz="2133" kern="1200">
          <a:solidFill>
            <a:schemeClr val="tx1"/>
          </a:solidFill>
          <a:latin typeface="+mn-lt"/>
          <a:ea typeface="+mn-ea"/>
          <a:cs typeface="+mn-cs"/>
        </a:defRPr>
      </a:lvl7pPr>
      <a:lvl8pPr marL="3809946" algn="l" defTabSz="1088556" rtl="0" eaLnBrk="1" latinLnBrk="0" hangingPunct="1">
        <a:defRPr sz="2133" kern="1200">
          <a:solidFill>
            <a:schemeClr val="tx1"/>
          </a:solidFill>
          <a:latin typeface="+mn-lt"/>
          <a:ea typeface="+mn-ea"/>
          <a:cs typeface="+mn-cs"/>
        </a:defRPr>
      </a:lvl8pPr>
      <a:lvl9pPr marL="4354225" algn="l" defTabSz="1088556" rtl="0" eaLnBrk="1" latinLnBrk="0" hangingPunct="1">
        <a:defRPr sz="2133"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bwMode="gray">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934418" y="6155268"/>
            <a:ext cx="1371957" cy="273049"/>
          </a:xfrm>
          <a:prstGeom prst="rect">
            <a:avLst/>
          </a:prstGeom>
        </p:spPr>
        <p:txBody>
          <a:bodyPr vert="horz" lIns="91440" tIns="45720" rIns="91440" bIns="45720" rtlCol="0" anchor="ctr"/>
          <a:lstStyle>
            <a:lvl1pPr algn="r">
              <a:defRPr sz="1000">
                <a:solidFill>
                  <a:schemeClr val="tx1"/>
                </a:solidFill>
              </a:defRPr>
            </a:lvl1pPr>
          </a:lstStyle>
          <a:p>
            <a:fld id="{EF304384-419D-46F4-939A-44A8490F4C86}" type="datetimeFigureOut">
              <a:rPr lang="en-US" smtClean="0"/>
              <a:t>16-Jan-17</a:t>
            </a:fld>
            <a:endParaRPr lang="en-US"/>
          </a:p>
        </p:txBody>
      </p:sp>
      <p:sp>
        <p:nvSpPr>
          <p:cNvPr id="5" name="Footer Placeholder 4"/>
          <p:cNvSpPr>
            <a:spLocks noGrp="1"/>
          </p:cNvSpPr>
          <p:nvPr>
            <p:ph type="ftr" sz="quarter" idx="3"/>
          </p:nvPr>
        </p:nvSpPr>
        <p:spPr>
          <a:xfrm>
            <a:off x="1065491" y="6155268"/>
            <a:ext cx="5654560" cy="273049"/>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8535035" y="6155268"/>
            <a:ext cx="1219519" cy="273049"/>
          </a:xfrm>
          <a:prstGeom prst="rect">
            <a:avLst/>
          </a:prstGeom>
        </p:spPr>
        <p:txBody>
          <a:bodyPr vert="horz" lIns="91440" tIns="45720" rIns="91440" bIns="45720" rtlCol="0" anchor="ctr"/>
          <a:lstStyle>
            <a:lvl1pPr algn="r">
              <a:defRPr sz="1000">
                <a:solidFill>
                  <a:schemeClr val="tx1"/>
                </a:solidFill>
              </a:defRPr>
            </a:lvl1pPr>
          </a:lstStyle>
          <a:p>
            <a:fld id="{02484516-66B2-49C2-B8F1-7349204A5CF3}" type="slidenum">
              <a:rPr lang="en-US" smtClean="0"/>
              <a:t>‹#›</a:t>
            </a:fld>
            <a:endParaRPr lang="en-US"/>
          </a:p>
        </p:txBody>
      </p:sp>
      <p:sp>
        <p:nvSpPr>
          <p:cNvPr id="3" name="Text Placeholder 2"/>
          <p:cNvSpPr>
            <a:spLocks noGrp="1"/>
          </p:cNvSpPr>
          <p:nvPr>
            <p:ph type="body" idx="1"/>
          </p:nvPr>
        </p:nvSpPr>
        <p:spPr>
          <a:xfrm>
            <a:off x="1065490" y="1828800"/>
            <a:ext cx="8689064" cy="41910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2" name="Title Placeholder 1"/>
          <p:cNvSpPr>
            <a:spLocks noGrp="1"/>
          </p:cNvSpPr>
          <p:nvPr>
            <p:ph type="title"/>
          </p:nvPr>
        </p:nvSpPr>
        <p:spPr bwMode="auto">
          <a:xfrm>
            <a:off x="1065490" y="533400"/>
            <a:ext cx="8689064" cy="1066800"/>
          </a:xfrm>
          <a:prstGeom prst="rect">
            <a:avLst/>
          </a:prstGeom>
        </p:spPr>
        <p:txBody>
          <a:bodyPr vert="horz" lIns="91440" tIns="45720" rIns="91440" bIns="45720" rtlCol="0" anchor="b">
            <a:normAutofit/>
          </a:bodyPr>
          <a:lstStyle/>
          <a:p>
            <a:r>
              <a:rPr lang="en-US" smtClean="0"/>
              <a:t>Click to edit Master title style</a:t>
            </a:r>
            <a:endParaRPr dirty="0"/>
          </a:p>
        </p:txBody>
      </p:sp>
    </p:spTree>
    <p:extLst>
      <p:ext uri="{BB962C8B-B14F-4D97-AF65-F5344CB8AC3E}">
        <p14:creationId xmlns:p14="http://schemas.microsoft.com/office/powerpoint/2010/main" val="1059573389"/>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80000"/>
        </a:lnSpc>
        <a:spcBef>
          <a:spcPct val="0"/>
        </a:spcBef>
        <a:buNone/>
        <a:defRPr sz="3600" b="1"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304384-419D-46F4-939A-44A8490F4C86}" type="datetimeFigureOut">
              <a:rPr lang="en-US" smtClean="0"/>
              <a:t>16-Jan-17</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484516-66B2-49C2-B8F1-7349204A5CF3}" type="slidenum">
              <a:rPr lang="en-US" smtClean="0"/>
              <a:t>‹#›</a:t>
            </a:fld>
            <a:endParaRPr lang="en-US"/>
          </a:p>
        </p:txBody>
      </p:sp>
    </p:spTree>
    <p:extLst>
      <p:ext uri="{BB962C8B-B14F-4D97-AF65-F5344CB8AC3E}">
        <p14:creationId xmlns:p14="http://schemas.microsoft.com/office/powerpoint/2010/main" val="2983708757"/>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655043315"/>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969257"/>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304384-419D-46F4-939A-44A8490F4C86}" type="datetimeFigureOut">
              <a:rPr lang="en-US" smtClean="0"/>
              <a:t>16-Jan-17</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484516-66B2-49C2-B8F1-7349204A5CF3}" type="slidenum">
              <a:rPr lang="en-US" smtClean="0"/>
              <a:t>‹#›</a:t>
            </a:fld>
            <a:endParaRPr lang="en-US"/>
          </a:p>
        </p:txBody>
      </p:sp>
    </p:spTree>
    <p:extLst>
      <p:ext uri="{BB962C8B-B14F-4D97-AF65-F5344CB8AC3E}">
        <p14:creationId xmlns:p14="http://schemas.microsoft.com/office/powerpoint/2010/main" val="1282636446"/>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95331887"/>
      </p:ext>
    </p:extLst>
  </p:cSld>
  <p:clrMap bg1="dk1" tx1="lt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0C56C8-D2BD-4EC9-8CD6-FD193B437077}" type="datetimeFigureOut">
              <a:rPr lang="en-US" smtClean="0">
                <a:solidFill>
                  <a:prstClr val="white">
                    <a:tint val="75000"/>
                  </a:prstClr>
                </a:solidFill>
              </a:rPr>
              <a:pPr/>
              <a:t>16-Jan-17</a:t>
            </a:fld>
            <a:endParaRPr lang="en-US">
              <a:solidFill>
                <a:prstClr val="white">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706967622"/>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3"/>
            <a:ext cx="10972800" cy="711081"/>
          </a:xfrm>
          <a:prstGeom prst="rect">
            <a:avLst/>
          </a:prstGeom>
        </p:spPr>
        <p:txBody>
          <a:bodyPr vert="horz" lIns="121899" tIns="60949" rIns="121899" bIns="60949"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138426"/>
            <a:ext cx="10972800" cy="4987739"/>
          </a:xfrm>
          <a:prstGeom prst="rect">
            <a:avLst/>
          </a:prstGeom>
        </p:spPr>
        <p:txBody>
          <a:bodyPr vert="horz" lIns="121899" tIns="60949" rIns="121899" bIns="60949"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5"/>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EF304384-419D-46F4-939A-44A8490F4C86}" type="datetimeFigureOut">
              <a:rPr lang="en-US" smtClean="0"/>
              <a:t>16-Jan-17</a:t>
            </a:fld>
            <a:endParaRPr lang="en-US"/>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5"/>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02484516-66B2-49C2-B8F1-7349204A5CF3}" type="slidenum">
              <a:rPr lang="en-US" smtClean="0"/>
              <a:t>‹#›</a:t>
            </a:fld>
            <a:endParaRPr lang="en-US"/>
          </a:p>
        </p:txBody>
      </p:sp>
      <p:pic>
        <p:nvPicPr>
          <p:cNvPr id="7" name="Picture 6" descr="E:\websites\slidehunter\2012beew\psd\logo2012.png">
            <a:hlinkClick r:id="rId15"/>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3866" y="6064884"/>
            <a:ext cx="1977735" cy="42937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227476"/>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28.xml"/><Relationship Id="rId5" Type="http://schemas.openxmlformats.org/officeDocument/2006/relationships/image" Target="../media/image32.png"/><Relationship Id="rId4" Type="http://schemas.openxmlformats.org/officeDocument/2006/relationships/image" Target="../media/image31.pn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Layout" Target="../slideLayouts/slideLayout140.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6.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6.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6.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6.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6.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6.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4.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6.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6.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6.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6.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6.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6.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6.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6.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6.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6.xml"/></Relationships>
</file>

<file path=ppt/slides/_rels/slide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1.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6.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6.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6.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5.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5.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5.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85.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51.xml"/></Relationships>
</file>

<file path=ppt/slides/_rels/slide40.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185.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5.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85.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5.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85.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8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47.xml.rels><?xml version="1.0" encoding="UTF-8" standalone="yes"?>
<Relationships xmlns="http://schemas.openxmlformats.org/package/2006/relationships"><Relationship Id="rId3" Type="http://schemas.openxmlformats.org/officeDocument/2006/relationships/hyperlink" Target="https://developers.google.com/drive/v3/web/integrate-open#open_files_using_the_google_picker" TargetMode="External"/><Relationship Id="rId2" Type="http://schemas.openxmlformats.org/officeDocument/2006/relationships/hyperlink" Target="https://developers.google.com/picker" TargetMode="External"/><Relationship Id="rId1" Type="http://schemas.openxmlformats.org/officeDocument/2006/relationships/slideLayout" Target="../slideLayouts/slideLayout208.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14.xml"/></Relationships>
</file>

<file path=ppt/slides/_rels/slide49.xml.rels><?xml version="1.0" encoding="UTF-8" standalone="yes"?>
<Relationships xmlns="http://schemas.openxmlformats.org/package/2006/relationships"><Relationship Id="rId2" Type="http://schemas.openxmlformats.org/officeDocument/2006/relationships/hyperlink" Target="https://developers.google.com/picker/docs/reference#DocsView" TargetMode="External"/><Relationship Id="rId1" Type="http://schemas.openxmlformats.org/officeDocument/2006/relationships/slideLayout" Target="../slideLayouts/slideLayout233.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4.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121.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直角三角形 3"/>
          <p:cNvSpPr/>
          <p:nvPr/>
        </p:nvSpPr>
        <p:spPr>
          <a:xfrm flipH="1">
            <a:off x="-2" y="3043646"/>
            <a:ext cx="12192001" cy="3814354"/>
          </a:xfrm>
          <a:custGeom>
            <a:avLst/>
            <a:gdLst/>
            <a:ahLst/>
            <a:cxnLst/>
            <a:rect l="l" t="t" r="r" b="b"/>
            <a:pathLst>
              <a:path w="18286412" h="7560840">
                <a:moveTo>
                  <a:pt x="0" y="0"/>
                </a:moveTo>
                <a:lnTo>
                  <a:pt x="0" y="4635515"/>
                </a:lnTo>
                <a:lnTo>
                  <a:pt x="0" y="7560840"/>
                </a:lnTo>
                <a:lnTo>
                  <a:pt x="18286412" y="7560840"/>
                </a:lnTo>
                <a:lnTo>
                  <a:pt x="18286412" y="4635515"/>
                </a:lnTo>
                <a:close/>
              </a:path>
            </a:pathLst>
          </a:custGeom>
          <a:solidFill>
            <a:srgbClr val="0098BF"/>
          </a:solidFill>
          <a:ln w="25400" cap="flat" cmpd="sng" algn="ctr">
            <a:noFill/>
            <a:prstDash val="solid"/>
          </a:ln>
          <a:effectLst/>
        </p:spPr>
        <p:txBody>
          <a:bodyPr rtlCol="0" anchor="ctr"/>
          <a:lstStyle/>
          <a:p>
            <a:pPr marL="0" marR="0" lvl="0" indent="0" algn="ctr" defTabSz="1632753" eaLnBrk="1" fontAlgn="auto" latinLnBrk="0" hangingPunct="1">
              <a:lnSpc>
                <a:spcPct val="100000"/>
              </a:lnSpc>
              <a:spcBef>
                <a:spcPts val="0"/>
              </a:spcBef>
              <a:spcAft>
                <a:spcPts val="0"/>
              </a:spcAft>
              <a:buClrTx/>
              <a:buSzTx/>
              <a:buFontTx/>
              <a:buNone/>
              <a:tabLst/>
              <a:defRPr/>
            </a:pPr>
            <a:endParaRPr kumimoji="1" lang="ja-JP" altLang="en-US" sz="3200" b="0" i="0" u="none" strike="noStrike" kern="0" cap="none" spc="0" normalizeH="0" baseline="0" noProof="0" smtClean="0">
              <a:ln>
                <a:noFill/>
              </a:ln>
              <a:solidFill>
                <a:srgbClr val="595959"/>
              </a:solidFill>
              <a:effectLst/>
              <a:uLnTx/>
              <a:uFillTx/>
              <a:latin typeface="Roboto Light"/>
              <a:cs typeface="+mn-cs"/>
            </a:endParaRPr>
          </a:p>
        </p:txBody>
      </p:sp>
      <p:sp>
        <p:nvSpPr>
          <p:cNvPr id="2" name="テキスト ボックス 1"/>
          <p:cNvSpPr txBox="1"/>
          <p:nvPr/>
        </p:nvSpPr>
        <p:spPr>
          <a:xfrm>
            <a:off x="100852" y="4012510"/>
            <a:ext cx="11989235" cy="2554545"/>
          </a:xfrm>
          <a:prstGeom prst="rect">
            <a:avLst/>
          </a:prstGeom>
          <a:noFill/>
        </p:spPr>
        <p:txBody>
          <a:bodyPr wrap="square" rtlCol="0">
            <a:spAutoFit/>
          </a:bodyPr>
          <a:lstStyle/>
          <a:p>
            <a:pPr algn="r"/>
            <a:r>
              <a:rPr lang="en-IN" sz="3200" b="1" dirty="0" smtClean="0">
                <a:solidFill>
                  <a:schemeClr val="accent6">
                    <a:lumMod val="20000"/>
                    <a:lumOff val="80000"/>
                  </a:schemeClr>
                </a:solidFill>
                <a:latin typeface="Gill Sans MT" panose="020B0502020104020203" pitchFamily="34" charset="0"/>
              </a:rPr>
              <a:t>Abhishek Acharya</a:t>
            </a:r>
          </a:p>
          <a:p>
            <a:pPr algn="r"/>
            <a:r>
              <a:rPr lang="en-IN" sz="3200" b="1" dirty="0" smtClean="0">
                <a:solidFill>
                  <a:schemeClr val="accent6">
                    <a:lumMod val="20000"/>
                    <a:lumOff val="80000"/>
                  </a:schemeClr>
                </a:solidFill>
                <a:latin typeface="Gill Sans MT" panose="020B0502020104020203" pitchFamily="34" charset="0"/>
              </a:rPr>
              <a:t>B.Tech Computer </a:t>
            </a:r>
            <a:r>
              <a:rPr lang="en-IN" sz="3200" b="1" dirty="0">
                <a:solidFill>
                  <a:schemeClr val="accent6">
                    <a:lumMod val="20000"/>
                    <a:lumOff val="80000"/>
                  </a:schemeClr>
                </a:solidFill>
                <a:latin typeface="Gill Sans MT" panose="020B0502020104020203" pitchFamily="34" charset="0"/>
              </a:rPr>
              <a:t>Science And Engineering</a:t>
            </a:r>
          </a:p>
          <a:p>
            <a:pPr algn="r"/>
            <a:r>
              <a:rPr lang="en-IN" sz="3200" b="1" dirty="0">
                <a:solidFill>
                  <a:schemeClr val="accent6">
                    <a:lumMod val="20000"/>
                    <a:lumOff val="80000"/>
                  </a:schemeClr>
                </a:solidFill>
                <a:latin typeface="Gill Sans MT" panose="020B0502020104020203" pitchFamily="34" charset="0"/>
              </a:rPr>
              <a:t>KIIT </a:t>
            </a:r>
            <a:r>
              <a:rPr lang="en-IN" sz="3200" b="1" dirty="0" smtClean="0">
                <a:solidFill>
                  <a:schemeClr val="accent6">
                    <a:lumMod val="20000"/>
                    <a:lumOff val="80000"/>
                  </a:schemeClr>
                </a:solidFill>
                <a:latin typeface="Gill Sans MT" panose="020B0502020104020203" pitchFamily="34" charset="0"/>
              </a:rPr>
              <a:t>University</a:t>
            </a:r>
          </a:p>
          <a:p>
            <a:pPr algn="r"/>
            <a:r>
              <a:rPr lang="en-IN" sz="3200" b="1" dirty="0" smtClean="0">
                <a:solidFill>
                  <a:schemeClr val="accent6">
                    <a:lumMod val="20000"/>
                    <a:lumOff val="80000"/>
                  </a:schemeClr>
                </a:solidFill>
                <a:latin typeface="Gill Sans MT" panose="020B0502020104020203" pitchFamily="34" charset="0"/>
              </a:rPr>
              <a:t>A </a:t>
            </a:r>
            <a:r>
              <a:rPr lang="en-IN" sz="3200" b="1" dirty="0">
                <a:solidFill>
                  <a:schemeClr val="accent6">
                    <a:lumMod val="20000"/>
                    <a:lumOff val="80000"/>
                  </a:schemeClr>
                </a:solidFill>
                <a:latin typeface="Gill Sans MT" panose="020B0502020104020203" pitchFamily="34" charset="0"/>
              </a:rPr>
              <a:t>project initiative by Aakar Software and </a:t>
            </a:r>
            <a:r>
              <a:rPr lang="en-IN" sz="3200" b="1" dirty="0" smtClean="0">
                <a:solidFill>
                  <a:schemeClr val="accent6">
                    <a:lumMod val="20000"/>
                    <a:lumOff val="80000"/>
                  </a:schemeClr>
                </a:solidFill>
                <a:latin typeface="Gill Sans MT" panose="020B0502020104020203" pitchFamily="34" charset="0"/>
              </a:rPr>
              <a:t>Services</a:t>
            </a:r>
            <a:endParaRPr lang="en-IN" sz="3200" b="1" dirty="0">
              <a:solidFill>
                <a:schemeClr val="accent6">
                  <a:lumMod val="20000"/>
                  <a:lumOff val="80000"/>
                </a:schemeClr>
              </a:solidFill>
              <a:latin typeface="Gill Sans MT" panose="020B0502020104020203" pitchFamily="34" charset="0"/>
            </a:endParaRPr>
          </a:p>
          <a:p>
            <a:pPr algn="r"/>
            <a:r>
              <a:rPr lang="en-IN" sz="3200" b="1" dirty="0" smtClean="0">
                <a:solidFill>
                  <a:schemeClr val="accent6">
                    <a:lumMod val="20000"/>
                    <a:lumOff val="80000"/>
                  </a:schemeClr>
                </a:solidFill>
                <a:latin typeface="Gill Sans MT" panose="020B0502020104020203" pitchFamily="34" charset="0"/>
              </a:rPr>
              <a:t>Mentor: Mr. Nilesh Shah</a:t>
            </a:r>
            <a:endParaRPr lang="en-IN" sz="3200" b="1" dirty="0">
              <a:solidFill>
                <a:schemeClr val="accent6">
                  <a:lumMod val="20000"/>
                  <a:lumOff val="80000"/>
                </a:schemeClr>
              </a:solidFill>
              <a:latin typeface="Gill Sans MT" panose="020B0502020104020203" pitchFamily="34" charset="0"/>
            </a:endParaRPr>
          </a:p>
        </p:txBody>
      </p:sp>
      <p:pic>
        <p:nvPicPr>
          <p:cNvPr id="15" name="Picture 14" descr="http://icons.veryicon.com/png/Internet%20%26%20Web/Socialmedia/Google%20Driv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079" y="143692"/>
            <a:ext cx="1920240" cy="19202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4701" y="561703"/>
            <a:ext cx="2997798" cy="949303"/>
          </a:xfrm>
          <a:prstGeom prst="rect">
            <a:avLst/>
          </a:prstGeom>
        </p:spPr>
      </p:pic>
      <p:pic>
        <p:nvPicPr>
          <p:cNvPr id="19" name="Picture 18"/>
          <p:cNvPicPr/>
          <p:nvPr/>
        </p:nvPicPr>
        <p:blipFill>
          <a:blip r:embed="rId5">
            <a:extLst>
              <a:ext uri="{28A0092B-C50C-407E-A947-70E740481C1C}">
                <a14:useLocalDpi xmlns:a14="http://schemas.microsoft.com/office/drawing/2010/main" val="0"/>
              </a:ext>
            </a:extLst>
          </a:blip>
          <a:srcRect/>
          <a:stretch>
            <a:fillRect/>
          </a:stretch>
        </p:blipFill>
        <p:spPr bwMode="auto">
          <a:xfrm>
            <a:off x="9144229" y="1511006"/>
            <a:ext cx="2668270" cy="13068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6981054"/>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Prerequisite Setup for Google Drive APIs</a:t>
            </a: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1069848" y="1397726"/>
            <a:ext cx="3293146" cy="1423851"/>
          </a:xfrm>
          <a:prstGeom prst="rect">
            <a:avLst/>
          </a:prstGeom>
        </p:spPr>
      </p:pic>
    </p:spTree>
    <p:extLst>
      <p:ext uri="{BB962C8B-B14F-4D97-AF65-F5344CB8AC3E}">
        <p14:creationId xmlns:p14="http://schemas.microsoft.com/office/powerpoint/2010/main" val="34050850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92584" y="2904979"/>
            <a:ext cx="8647611" cy="1569660"/>
          </a:xfrm>
          <a:prstGeom prst="rect">
            <a:avLst/>
          </a:prstGeom>
          <a:noFill/>
        </p:spPr>
        <p:txBody>
          <a:bodyPr wrap="square" rtlCol="0">
            <a:spAutoFit/>
          </a:bodyPr>
          <a:lstStyle/>
          <a:p>
            <a:r>
              <a:rPr lang="en-US" sz="2400" dirty="0" smtClean="0"/>
              <a:t>This is the Google API Console screen from where we can enable various API services of Google and create credentials.</a:t>
            </a:r>
          </a:p>
          <a:p>
            <a:r>
              <a:rPr lang="en-US" sz="2400" dirty="0" smtClean="0"/>
              <a:t>We can access this page from:</a:t>
            </a:r>
          </a:p>
          <a:p>
            <a:r>
              <a:rPr lang="en-US" sz="2400" dirty="0"/>
              <a:t>https://console.developers.google.com/apis/dashboard</a:t>
            </a:r>
          </a:p>
        </p:txBody>
      </p:sp>
      <p:pic>
        <p:nvPicPr>
          <p:cNvPr id="2" name="Picture 1"/>
          <p:cNvPicPr>
            <a:picLocks noChangeAspect="1"/>
          </p:cNvPicPr>
          <p:nvPr/>
        </p:nvPicPr>
        <p:blipFill>
          <a:blip r:embed="rId2"/>
          <a:stretch>
            <a:fillRect/>
          </a:stretch>
        </p:blipFill>
        <p:spPr>
          <a:xfrm>
            <a:off x="-5953" y="0"/>
            <a:ext cx="12197953" cy="6858000"/>
          </a:xfrm>
          <a:prstGeom prst="rect">
            <a:avLst/>
          </a:prstGeom>
        </p:spPr>
      </p:pic>
    </p:spTree>
    <p:extLst>
      <p:ext uri="{BB962C8B-B14F-4D97-AF65-F5344CB8AC3E}">
        <p14:creationId xmlns:p14="http://schemas.microsoft.com/office/powerpoint/2010/main" val="371694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1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02673" y="469154"/>
            <a:ext cx="9823270" cy="4124206"/>
          </a:xfrm>
          <a:prstGeom prst="rect">
            <a:avLst/>
          </a:prstGeom>
        </p:spPr>
        <p:txBody>
          <a:bodyPr wrap="square">
            <a:spAutoFit/>
          </a:bodyPr>
          <a:lstStyle/>
          <a:p>
            <a:r>
              <a:rPr lang="en-US" sz="2800" b="1" dirty="0">
                <a:latin typeface="Adobe Garamond Pro Bold" panose="02020702060506020403" pitchFamily="18" charset="0"/>
              </a:rPr>
              <a:t>Step 1: Turn on the Drive API</a:t>
            </a:r>
          </a:p>
          <a:p>
            <a:endParaRPr lang="en-US" dirty="0"/>
          </a:p>
          <a:p>
            <a:pPr marL="285750" indent="-285750">
              <a:buFont typeface="Arial" panose="020B0604020202020204" pitchFamily="34" charset="0"/>
              <a:buChar char="•"/>
            </a:pPr>
            <a:r>
              <a:rPr lang="en-US" dirty="0"/>
              <a:t>Use this wizard to create or select a project in the Google Developers Console and automatically turn on the API. Click Continue, then Go to credentials.</a:t>
            </a:r>
          </a:p>
          <a:p>
            <a:pPr marL="285750" indent="-285750">
              <a:buFont typeface="Arial" panose="020B0604020202020204" pitchFamily="34" charset="0"/>
              <a:buChar char="•"/>
            </a:pPr>
            <a:r>
              <a:rPr lang="en-US" dirty="0"/>
              <a:t>On the Add credentials to your project page, click the Cancel button.</a:t>
            </a:r>
          </a:p>
          <a:p>
            <a:pPr marL="285750" indent="-285750">
              <a:buFont typeface="Arial" panose="020B0604020202020204" pitchFamily="34" charset="0"/>
              <a:buChar char="•"/>
            </a:pPr>
            <a:r>
              <a:rPr lang="en-US" dirty="0"/>
              <a:t>At the top of the page, select the OAuth consent screen tab. Select an Email address, enter a Product name if not already set, and click the Save button.</a:t>
            </a:r>
          </a:p>
          <a:p>
            <a:pPr marL="285750" indent="-285750">
              <a:buFont typeface="Arial" panose="020B0604020202020204" pitchFamily="34" charset="0"/>
              <a:buChar char="•"/>
            </a:pPr>
            <a:r>
              <a:rPr lang="en-US" dirty="0"/>
              <a:t>Select the Credentials tab, click the Create credentials button and select OAuth client ID.</a:t>
            </a:r>
          </a:p>
          <a:p>
            <a:pPr marL="285750" indent="-285750">
              <a:buFont typeface="Arial" panose="020B0604020202020204" pitchFamily="34" charset="0"/>
              <a:buChar char="•"/>
            </a:pPr>
            <a:r>
              <a:rPr lang="en-US" dirty="0"/>
              <a:t>Select the application type Web application.</a:t>
            </a:r>
          </a:p>
          <a:p>
            <a:pPr marL="285750" indent="-285750">
              <a:buFont typeface="Arial" panose="020B0604020202020204" pitchFamily="34" charset="0"/>
              <a:buChar char="•"/>
            </a:pPr>
            <a:r>
              <a:rPr lang="en-US" dirty="0"/>
              <a:t>In the Authorized JavaScript origins field, enter the URL http://localhost:8000. You can leave the Authorized redirect URIs field blank.</a:t>
            </a:r>
          </a:p>
          <a:p>
            <a:pPr marL="285750" indent="-285750">
              <a:buFont typeface="Arial" panose="020B0604020202020204" pitchFamily="34" charset="0"/>
              <a:buChar char="•"/>
            </a:pPr>
            <a:r>
              <a:rPr lang="en-US" dirty="0"/>
              <a:t>Click the Create button.</a:t>
            </a:r>
          </a:p>
          <a:p>
            <a:pPr marL="285750" indent="-285750">
              <a:buFont typeface="Arial" panose="020B0604020202020204" pitchFamily="34" charset="0"/>
              <a:buChar char="•"/>
            </a:pPr>
            <a:r>
              <a:rPr lang="en-US" dirty="0"/>
              <a:t>Take note of the client ID in the resulting dialog. You will need it in a later step.</a:t>
            </a:r>
          </a:p>
          <a:p>
            <a:pPr marL="285750" indent="-285750">
              <a:buFont typeface="Arial" panose="020B0604020202020204" pitchFamily="34" charset="0"/>
              <a:buChar char="•"/>
            </a:pPr>
            <a:r>
              <a:rPr lang="en-US" dirty="0"/>
              <a:t>Click OK to dismiss the resulting dialog.</a:t>
            </a:r>
          </a:p>
        </p:txBody>
      </p:sp>
    </p:spTree>
    <p:extLst>
      <p:ext uri="{BB962C8B-B14F-4D97-AF65-F5344CB8AC3E}">
        <p14:creationId xmlns:p14="http://schemas.microsoft.com/office/powerpoint/2010/main" val="37467567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7953" cy="6858000"/>
          </a:xfrm>
          <a:prstGeom prst="rect">
            <a:avLst/>
          </a:prstGeom>
        </p:spPr>
      </p:pic>
      <p:cxnSp>
        <p:nvCxnSpPr>
          <p:cNvPr id="6" name="Straight Arrow Connector 5"/>
          <p:cNvCxnSpPr/>
          <p:nvPr/>
        </p:nvCxnSpPr>
        <p:spPr>
          <a:xfrm flipH="1" flipV="1">
            <a:off x="6348549" y="3174274"/>
            <a:ext cx="561702" cy="574766"/>
          </a:xfrm>
          <a:prstGeom prst="straightConnector1">
            <a:avLst/>
          </a:prstGeom>
          <a:ln w="9525" cap="flat" cmpd="sng" algn="ctr">
            <a:solidFill>
              <a:schemeClr val="tx1"/>
            </a:solidFill>
            <a:prstDash val="solid"/>
            <a:round/>
            <a:headEnd type="none" w="med" len="med"/>
            <a:tailEnd type="arrow"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7" name="TextBox 6"/>
          <p:cNvSpPr txBox="1"/>
          <p:nvPr/>
        </p:nvSpPr>
        <p:spPr>
          <a:xfrm>
            <a:off x="6910250" y="3749040"/>
            <a:ext cx="4310743" cy="646331"/>
          </a:xfrm>
          <a:prstGeom prst="rect">
            <a:avLst/>
          </a:prstGeom>
          <a:noFill/>
        </p:spPr>
        <p:txBody>
          <a:bodyPr wrap="square" rtlCol="0">
            <a:spAutoFit/>
          </a:bodyPr>
          <a:lstStyle/>
          <a:p>
            <a:r>
              <a:rPr lang="en-US" dirty="0" smtClean="0"/>
              <a:t>Click here to create project if you haven’t created one.</a:t>
            </a:r>
            <a:endParaRPr lang="en-US" dirty="0"/>
          </a:p>
        </p:txBody>
      </p:sp>
    </p:spTree>
    <p:extLst>
      <p:ext uri="{BB962C8B-B14F-4D97-AF65-F5344CB8AC3E}">
        <p14:creationId xmlns:p14="http://schemas.microsoft.com/office/powerpoint/2010/main" val="35435846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55" y="-1"/>
            <a:ext cx="12197955" cy="6858001"/>
          </a:xfrm>
          <a:prstGeom prst="rect">
            <a:avLst/>
          </a:prstGeom>
        </p:spPr>
      </p:pic>
      <p:cxnSp>
        <p:nvCxnSpPr>
          <p:cNvPr id="3" name="Straight Arrow Connector 2"/>
          <p:cNvCxnSpPr>
            <a:stCxn id="4" idx="1"/>
          </p:cNvCxnSpPr>
          <p:nvPr/>
        </p:nvCxnSpPr>
        <p:spPr>
          <a:xfrm flipH="1">
            <a:off x="6348549" y="2712609"/>
            <a:ext cx="718456" cy="461665"/>
          </a:xfrm>
          <a:prstGeom prst="straightConnector1">
            <a:avLst/>
          </a:prstGeom>
          <a:ln w="9525" cap="flat" cmpd="sng" algn="ctr">
            <a:solidFill>
              <a:schemeClr val="tx1"/>
            </a:solidFill>
            <a:prstDash val="solid"/>
            <a:round/>
            <a:headEnd type="none" w="med" len="med"/>
            <a:tailEnd type="arrow"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4" name="TextBox 3"/>
          <p:cNvSpPr txBox="1"/>
          <p:nvPr/>
        </p:nvSpPr>
        <p:spPr>
          <a:xfrm>
            <a:off x="7067005" y="2527943"/>
            <a:ext cx="4310743" cy="369332"/>
          </a:xfrm>
          <a:prstGeom prst="rect">
            <a:avLst/>
          </a:prstGeom>
          <a:noFill/>
        </p:spPr>
        <p:txBody>
          <a:bodyPr wrap="square" rtlCol="0">
            <a:spAutoFit/>
          </a:bodyPr>
          <a:lstStyle/>
          <a:p>
            <a:r>
              <a:rPr lang="en-US" dirty="0" smtClean="0"/>
              <a:t>Write your desired name.</a:t>
            </a:r>
            <a:endParaRPr lang="en-US" dirty="0"/>
          </a:p>
        </p:txBody>
      </p:sp>
      <p:sp>
        <p:nvSpPr>
          <p:cNvPr id="6" name="TextBox 5"/>
          <p:cNvSpPr txBox="1"/>
          <p:nvPr/>
        </p:nvSpPr>
        <p:spPr>
          <a:xfrm>
            <a:off x="8447313" y="4508305"/>
            <a:ext cx="4310743" cy="369332"/>
          </a:xfrm>
          <a:prstGeom prst="rect">
            <a:avLst/>
          </a:prstGeom>
          <a:noFill/>
        </p:spPr>
        <p:txBody>
          <a:bodyPr wrap="square" rtlCol="0">
            <a:spAutoFit/>
          </a:bodyPr>
          <a:lstStyle/>
          <a:p>
            <a:r>
              <a:rPr lang="en-US" dirty="0" smtClean="0"/>
              <a:t>Click on create.</a:t>
            </a:r>
            <a:endParaRPr lang="en-US" dirty="0"/>
          </a:p>
        </p:txBody>
      </p:sp>
      <p:cxnSp>
        <p:nvCxnSpPr>
          <p:cNvPr id="7" name="Straight Arrow Connector 6"/>
          <p:cNvCxnSpPr/>
          <p:nvPr/>
        </p:nvCxnSpPr>
        <p:spPr>
          <a:xfrm flipH="1" flipV="1">
            <a:off x="8007531" y="4219303"/>
            <a:ext cx="531222" cy="401823"/>
          </a:xfrm>
          <a:prstGeom prst="straightConnector1">
            <a:avLst/>
          </a:prstGeom>
          <a:ln w="9525" cap="flat" cmpd="sng" algn="ctr">
            <a:solidFill>
              <a:schemeClr val="tx1"/>
            </a:solidFill>
            <a:prstDash val="solid"/>
            <a:round/>
            <a:headEnd type="none" w="med" len="med"/>
            <a:tailEnd type="arrow"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869082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2000" cy="6854653"/>
          </a:xfrm>
          <a:prstGeom prst="rect">
            <a:avLst/>
          </a:prstGeom>
        </p:spPr>
      </p:pic>
      <p:sp>
        <p:nvSpPr>
          <p:cNvPr id="3" name="TextBox 2"/>
          <p:cNvSpPr txBox="1"/>
          <p:nvPr/>
        </p:nvSpPr>
        <p:spPr>
          <a:xfrm>
            <a:off x="5107577" y="3997234"/>
            <a:ext cx="4023360" cy="369332"/>
          </a:xfrm>
          <a:prstGeom prst="rect">
            <a:avLst/>
          </a:prstGeom>
          <a:noFill/>
        </p:spPr>
        <p:txBody>
          <a:bodyPr wrap="square" rtlCol="0">
            <a:spAutoFit/>
          </a:bodyPr>
          <a:lstStyle/>
          <a:p>
            <a:r>
              <a:rPr lang="en-US" dirty="0" smtClean="0"/>
              <a:t>Project is being created.</a:t>
            </a:r>
            <a:endParaRPr lang="en-US" dirty="0"/>
          </a:p>
        </p:txBody>
      </p:sp>
    </p:spTree>
    <p:extLst>
      <p:ext uri="{BB962C8B-B14F-4D97-AF65-F5344CB8AC3E}">
        <p14:creationId xmlns:p14="http://schemas.microsoft.com/office/powerpoint/2010/main" val="2482116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97955" cy="6858001"/>
          </a:xfrm>
          <a:prstGeom prst="rect">
            <a:avLst/>
          </a:prstGeom>
        </p:spPr>
      </p:pic>
      <p:cxnSp>
        <p:nvCxnSpPr>
          <p:cNvPr id="3" name="Straight Arrow Connector 2"/>
          <p:cNvCxnSpPr/>
          <p:nvPr/>
        </p:nvCxnSpPr>
        <p:spPr>
          <a:xfrm flipH="1" flipV="1">
            <a:off x="2952208" y="1449979"/>
            <a:ext cx="365758" cy="548638"/>
          </a:xfrm>
          <a:prstGeom prst="straightConnector1">
            <a:avLst/>
          </a:prstGeom>
          <a:ln w="9525" cap="flat" cmpd="sng" algn="ctr">
            <a:solidFill>
              <a:schemeClr val="tx1"/>
            </a:solidFill>
            <a:prstDash val="solid"/>
            <a:round/>
            <a:headEnd type="none" w="med" len="med"/>
            <a:tailEnd type="arrow"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8" name="TextBox 7"/>
          <p:cNvSpPr txBox="1"/>
          <p:nvPr/>
        </p:nvSpPr>
        <p:spPr>
          <a:xfrm>
            <a:off x="3317966" y="1998617"/>
            <a:ext cx="2939143" cy="369332"/>
          </a:xfrm>
          <a:prstGeom prst="rect">
            <a:avLst/>
          </a:prstGeom>
          <a:noFill/>
        </p:spPr>
        <p:txBody>
          <a:bodyPr wrap="square" rtlCol="0">
            <a:spAutoFit/>
          </a:bodyPr>
          <a:lstStyle/>
          <a:p>
            <a:r>
              <a:rPr lang="en-US" dirty="0" smtClean="0"/>
              <a:t>Click on Credentials.</a:t>
            </a:r>
            <a:endParaRPr lang="en-US" dirty="0"/>
          </a:p>
        </p:txBody>
      </p:sp>
      <p:cxnSp>
        <p:nvCxnSpPr>
          <p:cNvPr id="9" name="Straight Arrow Connector 8"/>
          <p:cNvCxnSpPr/>
          <p:nvPr/>
        </p:nvCxnSpPr>
        <p:spPr>
          <a:xfrm flipH="1" flipV="1">
            <a:off x="6592392" y="4201886"/>
            <a:ext cx="396238" cy="657495"/>
          </a:xfrm>
          <a:prstGeom prst="straightConnector1">
            <a:avLst/>
          </a:prstGeom>
          <a:ln w="9525" cap="flat" cmpd="sng" algn="ctr">
            <a:solidFill>
              <a:schemeClr val="tx1"/>
            </a:solidFill>
            <a:prstDash val="solid"/>
            <a:round/>
            <a:headEnd type="none" w="med" len="med"/>
            <a:tailEnd type="arrow"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11" name="TextBox 10"/>
          <p:cNvSpPr txBox="1"/>
          <p:nvPr/>
        </p:nvSpPr>
        <p:spPr>
          <a:xfrm>
            <a:off x="6988630" y="4859381"/>
            <a:ext cx="2939143" cy="369332"/>
          </a:xfrm>
          <a:prstGeom prst="rect">
            <a:avLst/>
          </a:prstGeom>
          <a:noFill/>
        </p:spPr>
        <p:txBody>
          <a:bodyPr wrap="square" rtlCol="0">
            <a:spAutoFit/>
          </a:bodyPr>
          <a:lstStyle/>
          <a:p>
            <a:r>
              <a:rPr lang="en-US" dirty="0" smtClean="0"/>
              <a:t>Click on create credentials.</a:t>
            </a:r>
            <a:endParaRPr lang="en-US" dirty="0"/>
          </a:p>
        </p:txBody>
      </p:sp>
    </p:spTree>
    <p:extLst>
      <p:ext uri="{BB962C8B-B14F-4D97-AF65-F5344CB8AC3E}">
        <p14:creationId xmlns:p14="http://schemas.microsoft.com/office/powerpoint/2010/main" val="15500731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7954" cy="6858000"/>
          </a:xfrm>
          <a:prstGeom prst="rect">
            <a:avLst/>
          </a:prstGeom>
        </p:spPr>
      </p:pic>
      <p:cxnSp>
        <p:nvCxnSpPr>
          <p:cNvPr id="3" name="Straight Arrow Connector 2"/>
          <p:cNvCxnSpPr/>
          <p:nvPr/>
        </p:nvCxnSpPr>
        <p:spPr>
          <a:xfrm flipH="1" flipV="1">
            <a:off x="7707086" y="5212078"/>
            <a:ext cx="1005842" cy="147261"/>
          </a:xfrm>
          <a:prstGeom prst="straightConnector1">
            <a:avLst/>
          </a:prstGeom>
          <a:ln w="9525" cap="flat" cmpd="sng" algn="ctr">
            <a:solidFill>
              <a:schemeClr val="tx1"/>
            </a:solidFill>
            <a:prstDash val="solid"/>
            <a:round/>
            <a:headEnd type="none" w="med" len="med"/>
            <a:tailEnd type="arrow"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4" name="TextBox 3"/>
          <p:cNvSpPr txBox="1"/>
          <p:nvPr/>
        </p:nvSpPr>
        <p:spPr>
          <a:xfrm>
            <a:off x="8712927" y="5212078"/>
            <a:ext cx="2939143"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dirty="0" smtClean="0"/>
              <a:t>Click on create credentials and select OAuth client ID.</a:t>
            </a:r>
            <a:endParaRPr lang="en-US" dirty="0"/>
          </a:p>
        </p:txBody>
      </p:sp>
    </p:spTree>
    <p:extLst>
      <p:ext uri="{BB962C8B-B14F-4D97-AF65-F5344CB8AC3E}">
        <p14:creationId xmlns:p14="http://schemas.microsoft.com/office/powerpoint/2010/main" val="38062723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7954" cy="6858000"/>
          </a:xfrm>
          <a:prstGeom prst="rect">
            <a:avLst/>
          </a:prstGeom>
        </p:spPr>
      </p:pic>
      <p:cxnSp>
        <p:nvCxnSpPr>
          <p:cNvPr id="3" name="Straight Arrow Connector 2"/>
          <p:cNvCxnSpPr/>
          <p:nvPr/>
        </p:nvCxnSpPr>
        <p:spPr>
          <a:xfrm flipV="1">
            <a:off x="9784080" y="2307773"/>
            <a:ext cx="766358" cy="618307"/>
          </a:xfrm>
          <a:prstGeom prst="straightConnector1">
            <a:avLst/>
          </a:prstGeom>
          <a:ln w="9525" cap="flat" cmpd="sng" algn="ctr">
            <a:solidFill>
              <a:schemeClr val="tx1"/>
            </a:solidFill>
            <a:prstDash val="solid"/>
            <a:round/>
            <a:headEnd type="none" w="med" len="med"/>
            <a:tailEnd type="arrow"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4" name="TextBox 3"/>
          <p:cNvSpPr txBox="1"/>
          <p:nvPr/>
        </p:nvSpPr>
        <p:spPr>
          <a:xfrm>
            <a:off x="7611295" y="2926080"/>
            <a:ext cx="2939143" cy="1477328"/>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dirty="0" smtClean="0"/>
              <a:t>Click on configure consent screen to configure the icon and name of application shown on the permissions consent page.</a:t>
            </a:r>
            <a:endParaRPr lang="en-US" dirty="0"/>
          </a:p>
        </p:txBody>
      </p:sp>
    </p:spTree>
    <p:extLst>
      <p:ext uri="{BB962C8B-B14F-4D97-AF65-F5344CB8AC3E}">
        <p14:creationId xmlns:p14="http://schemas.microsoft.com/office/powerpoint/2010/main" val="1494647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7953" cy="6858000"/>
          </a:xfrm>
          <a:prstGeom prst="rect">
            <a:avLst/>
          </a:prstGeom>
        </p:spPr>
      </p:pic>
      <p:cxnSp>
        <p:nvCxnSpPr>
          <p:cNvPr id="3" name="Straight Arrow Connector 2"/>
          <p:cNvCxnSpPr/>
          <p:nvPr/>
        </p:nvCxnSpPr>
        <p:spPr>
          <a:xfrm flipH="1">
            <a:off x="5434149" y="2952206"/>
            <a:ext cx="2455818" cy="13063"/>
          </a:xfrm>
          <a:prstGeom prst="straightConnector1">
            <a:avLst/>
          </a:prstGeom>
          <a:ln w="9525" cap="flat" cmpd="sng" algn="ctr">
            <a:solidFill>
              <a:schemeClr val="tx1"/>
            </a:solidFill>
            <a:prstDash val="solid"/>
            <a:round/>
            <a:headEnd type="none" w="med" len="med"/>
            <a:tailEnd type="arrow"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4" name="TextBox 3"/>
          <p:cNvSpPr txBox="1"/>
          <p:nvPr/>
        </p:nvSpPr>
        <p:spPr>
          <a:xfrm>
            <a:off x="7889967" y="2767540"/>
            <a:ext cx="2939143" cy="1477328"/>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dirty="0" smtClean="0"/>
              <a:t>Enter the homepage URL which is localhost with port no. 8000, since we are hosting the page on locally created server.</a:t>
            </a:r>
            <a:endParaRPr lang="en-US" dirty="0"/>
          </a:p>
        </p:txBody>
      </p:sp>
    </p:spTree>
    <p:extLst>
      <p:ext uri="{BB962C8B-B14F-4D97-AF65-F5344CB8AC3E}">
        <p14:creationId xmlns:p14="http://schemas.microsoft.com/office/powerpoint/2010/main" val="5616640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en-US" altLang="ja-JP" dirty="0" smtClean="0"/>
              <a:t>WELCOME!</a:t>
            </a:r>
            <a:endParaRPr kumimoji="1" lang="ja-JP" altLang="en-US" dirty="0"/>
          </a:p>
        </p:txBody>
      </p:sp>
      <p:sp>
        <p:nvSpPr>
          <p:cNvPr id="15" name="スライド番号プレースホルダー 14"/>
          <p:cNvSpPr>
            <a:spLocks noGrp="1"/>
          </p:cNvSpPr>
          <p:nvPr>
            <p:ph type="sldNum" sz="quarter" idx="11"/>
          </p:nvPr>
        </p:nvSpPr>
        <p:spPr/>
        <p:txBody>
          <a:bodyPr/>
          <a:lstStyle/>
          <a:p>
            <a:pPr defTabSz="1088556"/>
            <a:fld id="{387164BF-D67A-46C0-81D2-5BAF67C00C80}" type="slidenum">
              <a:rPr lang="en-US">
                <a:solidFill>
                  <a:srgbClr val="B71E42"/>
                </a:solidFill>
                <a:latin typeface="Gill Sans MT" panose="020B0502020104020203"/>
              </a:rPr>
              <a:pPr defTabSz="1088556"/>
              <a:t>2</a:t>
            </a:fld>
            <a:endParaRPr lang="en-US">
              <a:solidFill>
                <a:srgbClr val="B71E42"/>
              </a:solidFill>
              <a:latin typeface="Gill Sans MT" panose="020B0502020104020203"/>
            </a:endParaRPr>
          </a:p>
        </p:txBody>
      </p:sp>
      <p:sp>
        <p:nvSpPr>
          <p:cNvPr id="12" name="テキスト プレースホルダー 11"/>
          <p:cNvSpPr>
            <a:spLocks noGrp="1"/>
          </p:cNvSpPr>
          <p:nvPr>
            <p:ph type="body" sz="quarter" idx="14"/>
          </p:nvPr>
        </p:nvSpPr>
        <p:spPr/>
        <p:txBody>
          <a:bodyPr/>
          <a:lstStyle/>
          <a:p>
            <a:r>
              <a:rPr kumimoji="1" lang="en-US" altLang="ja-JP" dirty="0" smtClean="0"/>
              <a:t>Thank you for coming today!</a:t>
            </a:r>
            <a:endParaRPr kumimoji="1" lang="ja-JP" altLang="en-US" dirty="0"/>
          </a:p>
        </p:txBody>
      </p:sp>
    </p:spTree>
    <p:extLst>
      <p:ext uri="{BB962C8B-B14F-4D97-AF65-F5344CB8AC3E}">
        <p14:creationId xmlns:p14="http://schemas.microsoft.com/office/powerpoint/2010/main" val="10882508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4653"/>
          </a:xfrm>
          <a:prstGeom prst="rect">
            <a:avLst/>
          </a:prstGeom>
        </p:spPr>
      </p:pic>
      <p:cxnSp>
        <p:nvCxnSpPr>
          <p:cNvPr id="3" name="Straight Arrow Connector 2"/>
          <p:cNvCxnSpPr/>
          <p:nvPr/>
        </p:nvCxnSpPr>
        <p:spPr>
          <a:xfrm flipH="1" flipV="1">
            <a:off x="3378929" y="2216332"/>
            <a:ext cx="396238" cy="657495"/>
          </a:xfrm>
          <a:prstGeom prst="straightConnector1">
            <a:avLst/>
          </a:prstGeom>
          <a:ln w="9525" cap="flat" cmpd="sng" algn="ctr">
            <a:solidFill>
              <a:schemeClr val="tx1"/>
            </a:solidFill>
            <a:prstDash val="solid"/>
            <a:round/>
            <a:headEnd type="none" w="med" len="med"/>
            <a:tailEnd type="arrow"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4" name="TextBox 3"/>
          <p:cNvSpPr txBox="1"/>
          <p:nvPr/>
        </p:nvSpPr>
        <p:spPr>
          <a:xfrm>
            <a:off x="3775167" y="2873827"/>
            <a:ext cx="2939143"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dirty="0" smtClean="0"/>
              <a:t>Click on Web application.</a:t>
            </a:r>
            <a:endParaRPr lang="en-US" dirty="0"/>
          </a:p>
        </p:txBody>
      </p:sp>
    </p:spTree>
    <p:extLst>
      <p:ext uri="{BB962C8B-B14F-4D97-AF65-F5344CB8AC3E}">
        <p14:creationId xmlns:p14="http://schemas.microsoft.com/office/powerpoint/2010/main" val="50154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7953" cy="6858000"/>
          </a:xfrm>
          <a:prstGeom prst="rect">
            <a:avLst/>
          </a:prstGeom>
        </p:spPr>
      </p:pic>
      <p:cxnSp>
        <p:nvCxnSpPr>
          <p:cNvPr id="3" name="Straight Arrow Connector 2"/>
          <p:cNvCxnSpPr/>
          <p:nvPr/>
        </p:nvCxnSpPr>
        <p:spPr>
          <a:xfrm flipH="1" flipV="1">
            <a:off x="7820013" y="4715299"/>
            <a:ext cx="396238" cy="657495"/>
          </a:xfrm>
          <a:prstGeom prst="straightConnector1">
            <a:avLst/>
          </a:prstGeom>
          <a:ln w="9525" cap="flat" cmpd="sng" algn="ctr">
            <a:solidFill>
              <a:schemeClr val="tx1"/>
            </a:solidFill>
            <a:prstDash val="solid"/>
            <a:round/>
            <a:headEnd type="none" w="med" len="med"/>
            <a:tailEnd type="arrow"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4" name="TextBox 3"/>
          <p:cNvSpPr txBox="1"/>
          <p:nvPr/>
        </p:nvSpPr>
        <p:spPr>
          <a:xfrm>
            <a:off x="8216251" y="5238704"/>
            <a:ext cx="2939143" cy="92333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dirty="0" smtClean="0"/>
              <a:t>Enter the webpage address where the JavaScript is embedded.</a:t>
            </a:r>
            <a:endParaRPr lang="en-US" dirty="0"/>
          </a:p>
        </p:txBody>
      </p:sp>
      <p:cxnSp>
        <p:nvCxnSpPr>
          <p:cNvPr id="5" name="Straight Arrow Connector 4"/>
          <p:cNvCxnSpPr/>
          <p:nvPr/>
        </p:nvCxnSpPr>
        <p:spPr>
          <a:xfrm flipH="1">
            <a:off x="7578063" y="2532014"/>
            <a:ext cx="880138" cy="680663"/>
          </a:xfrm>
          <a:prstGeom prst="straightConnector1">
            <a:avLst/>
          </a:prstGeom>
          <a:ln w="9525" cap="flat" cmpd="sng" algn="ctr">
            <a:solidFill>
              <a:schemeClr val="tx1"/>
            </a:solidFill>
            <a:prstDash val="solid"/>
            <a:round/>
            <a:headEnd type="none" w="med" len="med"/>
            <a:tailEnd type="arrow"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6" name="TextBox 5"/>
          <p:cNvSpPr txBox="1"/>
          <p:nvPr/>
        </p:nvSpPr>
        <p:spPr>
          <a:xfrm>
            <a:off x="8345790" y="2245025"/>
            <a:ext cx="2939143"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dirty="0" smtClean="0"/>
              <a:t>Enter the Name of the application.</a:t>
            </a:r>
            <a:endParaRPr lang="en-US" dirty="0"/>
          </a:p>
        </p:txBody>
      </p:sp>
      <p:cxnSp>
        <p:nvCxnSpPr>
          <p:cNvPr id="9" name="Straight Arrow Connector 8"/>
          <p:cNvCxnSpPr/>
          <p:nvPr/>
        </p:nvCxnSpPr>
        <p:spPr>
          <a:xfrm flipH="1" flipV="1">
            <a:off x="2856415" y="6015840"/>
            <a:ext cx="631368" cy="280457"/>
          </a:xfrm>
          <a:prstGeom prst="straightConnector1">
            <a:avLst/>
          </a:prstGeom>
          <a:ln w="9525" cap="flat" cmpd="sng" algn="ctr">
            <a:solidFill>
              <a:schemeClr val="tx1"/>
            </a:solidFill>
            <a:prstDash val="solid"/>
            <a:round/>
            <a:headEnd type="none" w="med" len="med"/>
            <a:tailEnd type="arrow"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10" name="TextBox 9"/>
          <p:cNvSpPr txBox="1"/>
          <p:nvPr/>
        </p:nvSpPr>
        <p:spPr>
          <a:xfrm>
            <a:off x="3405055" y="6296297"/>
            <a:ext cx="2939143" cy="369332"/>
          </a:xfrm>
          <a:prstGeom prst="rect">
            <a:avLst/>
          </a:prstGeom>
          <a:noFill/>
        </p:spPr>
        <p:txBody>
          <a:bodyPr wrap="square" rtlCol="0">
            <a:spAutoFit/>
          </a:bodyPr>
          <a:lstStyle/>
          <a:p>
            <a:r>
              <a:rPr lang="en-US" dirty="0" smtClean="0"/>
              <a:t>Click on create.</a:t>
            </a:r>
            <a:endParaRPr lang="en-US" dirty="0"/>
          </a:p>
        </p:txBody>
      </p:sp>
    </p:spTree>
    <p:extLst>
      <p:ext uri="{BB962C8B-B14F-4D97-AF65-F5344CB8AC3E}">
        <p14:creationId xmlns:p14="http://schemas.microsoft.com/office/powerpoint/2010/main" val="27670676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4653"/>
          </a:xfrm>
          <a:prstGeom prst="rect">
            <a:avLst/>
          </a:prstGeom>
        </p:spPr>
      </p:pic>
      <p:cxnSp>
        <p:nvCxnSpPr>
          <p:cNvPr id="3" name="Straight Arrow Connector 2"/>
          <p:cNvCxnSpPr/>
          <p:nvPr/>
        </p:nvCxnSpPr>
        <p:spPr>
          <a:xfrm flipH="1" flipV="1">
            <a:off x="6200506" y="4201887"/>
            <a:ext cx="4351" cy="984066"/>
          </a:xfrm>
          <a:prstGeom prst="straightConnector1">
            <a:avLst/>
          </a:prstGeom>
          <a:ln w="9525" cap="flat" cmpd="sng" algn="ctr">
            <a:solidFill>
              <a:schemeClr val="tx1"/>
            </a:solidFill>
            <a:prstDash val="solid"/>
            <a:round/>
            <a:headEnd type="none" w="med" len="med"/>
            <a:tailEnd type="arrow"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4" name="TextBox 3"/>
          <p:cNvSpPr txBox="1"/>
          <p:nvPr/>
        </p:nvSpPr>
        <p:spPr>
          <a:xfrm>
            <a:off x="4976950" y="5185953"/>
            <a:ext cx="2939143" cy="1200329"/>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dirty="0" smtClean="0"/>
              <a:t>An OAuth Client credential is created. Copy this credential to use in the JavaScript source-code.</a:t>
            </a:r>
            <a:endParaRPr lang="en-US" dirty="0"/>
          </a:p>
        </p:txBody>
      </p:sp>
    </p:spTree>
    <p:extLst>
      <p:ext uri="{BB962C8B-B14F-4D97-AF65-F5344CB8AC3E}">
        <p14:creationId xmlns:p14="http://schemas.microsoft.com/office/powerpoint/2010/main" val="41518099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4654"/>
          </a:xfrm>
          <a:prstGeom prst="rect">
            <a:avLst/>
          </a:prstGeom>
        </p:spPr>
      </p:pic>
      <p:cxnSp>
        <p:nvCxnSpPr>
          <p:cNvPr id="3" name="Straight Arrow Connector 2"/>
          <p:cNvCxnSpPr/>
          <p:nvPr/>
        </p:nvCxnSpPr>
        <p:spPr>
          <a:xfrm flipH="1" flipV="1">
            <a:off x="4554586" y="779417"/>
            <a:ext cx="396238" cy="657495"/>
          </a:xfrm>
          <a:prstGeom prst="straightConnector1">
            <a:avLst/>
          </a:prstGeom>
          <a:ln w="9525" cap="flat" cmpd="sng" algn="ctr">
            <a:solidFill>
              <a:schemeClr val="tx1"/>
            </a:solidFill>
            <a:prstDash val="solid"/>
            <a:round/>
            <a:headEnd type="none" w="med" len="med"/>
            <a:tailEnd type="arrow"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4" name="TextBox 3"/>
          <p:cNvSpPr txBox="1"/>
          <p:nvPr/>
        </p:nvSpPr>
        <p:spPr>
          <a:xfrm>
            <a:off x="4950824" y="1436912"/>
            <a:ext cx="2939143"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dirty="0" smtClean="0"/>
              <a:t>Click on Enable API to enable APIs.</a:t>
            </a:r>
            <a:endParaRPr lang="en-US" dirty="0"/>
          </a:p>
        </p:txBody>
      </p:sp>
    </p:spTree>
    <p:extLst>
      <p:ext uri="{BB962C8B-B14F-4D97-AF65-F5344CB8AC3E}">
        <p14:creationId xmlns:p14="http://schemas.microsoft.com/office/powerpoint/2010/main" val="17724874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4653"/>
          </a:xfrm>
          <a:prstGeom prst="rect">
            <a:avLst/>
          </a:prstGeom>
        </p:spPr>
      </p:pic>
      <p:cxnSp>
        <p:nvCxnSpPr>
          <p:cNvPr id="3" name="Straight Arrow Connector 2"/>
          <p:cNvCxnSpPr/>
          <p:nvPr/>
        </p:nvCxnSpPr>
        <p:spPr>
          <a:xfrm flipV="1">
            <a:off x="8477794" y="2686596"/>
            <a:ext cx="378825" cy="683621"/>
          </a:xfrm>
          <a:prstGeom prst="straightConnector1">
            <a:avLst/>
          </a:prstGeom>
          <a:ln w="9525" cap="flat" cmpd="sng" algn="ctr">
            <a:solidFill>
              <a:schemeClr val="tx1"/>
            </a:solidFill>
            <a:prstDash val="solid"/>
            <a:round/>
            <a:headEnd type="none" w="med" len="med"/>
            <a:tailEnd type="arrow"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4" name="TextBox 3"/>
          <p:cNvSpPr txBox="1"/>
          <p:nvPr/>
        </p:nvSpPr>
        <p:spPr>
          <a:xfrm>
            <a:off x="8299268" y="3370217"/>
            <a:ext cx="2939143"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dirty="0" smtClean="0"/>
              <a:t>Click on Drive API to Enable Drive API.</a:t>
            </a:r>
            <a:endParaRPr lang="en-US" dirty="0"/>
          </a:p>
        </p:txBody>
      </p:sp>
    </p:spTree>
    <p:extLst>
      <p:ext uri="{BB962C8B-B14F-4D97-AF65-F5344CB8AC3E}">
        <p14:creationId xmlns:p14="http://schemas.microsoft.com/office/powerpoint/2010/main" val="30419488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4653"/>
          </a:xfrm>
          <a:prstGeom prst="rect">
            <a:avLst/>
          </a:prstGeom>
        </p:spPr>
      </p:pic>
      <p:cxnSp>
        <p:nvCxnSpPr>
          <p:cNvPr id="3" name="Straight Arrow Connector 2"/>
          <p:cNvCxnSpPr/>
          <p:nvPr/>
        </p:nvCxnSpPr>
        <p:spPr>
          <a:xfrm flipH="1" flipV="1">
            <a:off x="5416735" y="833844"/>
            <a:ext cx="396238" cy="657495"/>
          </a:xfrm>
          <a:prstGeom prst="straightConnector1">
            <a:avLst/>
          </a:prstGeom>
          <a:ln w="9525" cap="flat" cmpd="sng" algn="ctr">
            <a:solidFill>
              <a:schemeClr val="tx1"/>
            </a:solidFill>
            <a:prstDash val="solid"/>
            <a:round/>
            <a:headEnd type="none" w="med" len="med"/>
            <a:tailEnd type="arrow"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4" name="TextBox 3"/>
          <p:cNvSpPr txBox="1"/>
          <p:nvPr/>
        </p:nvSpPr>
        <p:spPr>
          <a:xfrm>
            <a:off x="5812973" y="1306673"/>
            <a:ext cx="2939143"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dirty="0" smtClean="0"/>
              <a:t>Click here to Enable the API.</a:t>
            </a:r>
            <a:endParaRPr lang="en-US" dirty="0"/>
          </a:p>
        </p:txBody>
      </p:sp>
    </p:spTree>
    <p:extLst>
      <p:ext uri="{BB962C8B-B14F-4D97-AF65-F5344CB8AC3E}">
        <p14:creationId xmlns:p14="http://schemas.microsoft.com/office/powerpoint/2010/main" val="42942768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4292340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188" y="-13063"/>
            <a:ext cx="12221188" cy="6871063"/>
          </a:xfrm>
          <a:prstGeom prst="rect">
            <a:avLst/>
          </a:prstGeom>
        </p:spPr>
      </p:pic>
      <p:sp>
        <p:nvSpPr>
          <p:cNvPr id="4" name="TextBox 3"/>
          <p:cNvSpPr txBox="1"/>
          <p:nvPr/>
        </p:nvSpPr>
        <p:spPr>
          <a:xfrm>
            <a:off x="0" y="4598125"/>
            <a:ext cx="12192000" cy="369332"/>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b="1" dirty="0" smtClean="0"/>
              <a:t>The Drive API is enabled . This shows the stats of usage and request made.</a:t>
            </a:r>
            <a:endParaRPr lang="en-US" b="1" dirty="0"/>
          </a:p>
        </p:txBody>
      </p:sp>
    </p:spTree>
    <p:extLst>
      <p:ext uri="{BB962C8B-B14F-4D97-AF65-F5344CB8AC3E}">
        <p14:creationId xmlns:p14="http://schemas.microsoft.com/office/powerpoint/2010/main" val="32383980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2" y="3194"/>
            <a:ext cx="12192272" cy="6854806"/>
          </a:xfrm>
          <a:prstGeom prst="rect">
            <a:avLst/>
          </a:prstGeom>
        </p:spPr>
      </p:pic>
      <p:cxnSp>
        <p:nvCxnSpPr>
          <p:cNvPr id="3" name="Straight Arrow Connector 2"/>
          <p:cNvCxnSpPr>
            <a:stCxn id="4" idx="1"/>
          </p:cNvCxnSpPr>
          <p:nvPr/>
        </p:nvCxnSpPr>
        <p:spPr>
          <a:xfrm flipH="1" flipV="1">
            <a:off x="6200506" y="1715981"/>
            <a:ext cx="550816" cy="467246"/>
          </a:xfrm>
          <a:prstGeom prst="straightConnector1">
            <a:avLst/>
          </a:prstGeom>
          <a:ln w="9525" cap="flat" cmpd="sng" algn="ctr">
            <a:solidFill>
              <a:schemeClr val="tx1"/>
            </a:solidFill>
            <a:prstDash val="solid"/>
            <a:round/>
            <a:headEnd type="none" w="med" len="med"/>
            <a:tailEnd type="arrow"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4" name="TextBox 3"/>
          <p:cNvSpPr txBox="1"/>
          <p:nvPr/>
        </p:nvSpPr>
        <p:spPr>
          <a:xfrm>
            <a:off x="6751322" y="1860061"/>
            <a:ext cx="2939143" cy="646331"/>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dirty="0" smtClean="0"/>
              <a:t>Search for Google Picker API to enable </a:t>
            </a:r>
            <a:r>
              <a:rPr lang="en-US" dirty="0" err="1" smtClean="0"/>
              <a:t>filepicker</a:t>
            </a:r>
            <a:r>
              <a:rPr lang="en-US" dirty="0" smtClean="0"/>
              <a:t>.</a:t>
            </a:r>
            <a:endParaRPr lang="en-US" dirty="0"/>
          </a:p>
        </p:txBody>
      </p:sp>
    </p:spTree>
    <p:extLst>
      <p:ext uri="{BB962C8B-B14F-4D97-AF65-F5344CB8AC3E}">
        <p14:creationId xmlns:p14="http://schemas.microsoft.com/office/powerpoint/2010/main" val="10610864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7953" cy="6858000"/>
          </a:xfrm>
          <a:prstGeom prst="rect">
            <a:avLst/>
          </a:prstGeom>
        </p:spPr>
      </p:pic>
      <p:cxnSp>
        <p:nvCxnSpPr>
          <p:cNvPr id="3" name="Straight Arrow Connector 2"/>
          <p:cNvCxnSpPr>
            <a:stCxn id="4" idx="1"/>
          </p:cNvCxnSpPr>
          <p:nvPr/>
        </p:nvCxnSpPr>
        <p:spPr>
          <a:xfrm flipH="1" flipV="1">
            <a:off x="5429797" y="775455"/>
            <a:ext cx="550816" cy="467246"/>
          </a:xfrm>
          <a:prstGeom prst="straightConnector1">
            <a:avLst/>
          </a:prstGeom>
          <a:ln w="9525" cap="flat" cmpd="sng" algn="ctr">
            <a:solidFill>
              <a:schemeClr val="tx1"/>
            </a:solidFill>
            <a:prstDash val="solid"/>
            <a:round/>
            <a:headEnd type="none" w="med" len="med"/>
            <a:tailEnd type="arrow"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4" name="TextBox 3"/>
          <p:cNvSpPr txBox="1"/>
          <p:nvPr/>
        </p:nvSpPr>
        <p:spPr>
          <a:xfrm>
            <a:off x="5980613" y="919535"/>
            <a:ext cx="2939143" cy="646331"/>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dirty="0" smtClean="0"/>
              <a:t>Similar to previous steps Enable this one too.</a:t>
            </a:r>
            <a:endParaRPr lang="en-US" dirty="0"/>
          </a:p>
        </p:txBody>
      </p:sp>
    </p:spTree>
    <p:extLst>
      <p:ext uri="{BB962C8B-B14F-4D97-AF65-F5344CB8AC3E}">
        <p14:creationId xmlns:p14="http://schemas.microsoft.com/office/powerpoint/2010/main" val="1693091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272939" y="510486"/>
            <a:ext cx="6635930" cy="711081"/>
          </a:xfrm>
        </p:spPr>
        <p:txBody>
          <a:bodyPr/>
          <a:lstStyle/>
          <a:p>
            <a:r>
              <a:rPr lang="en-US" dirty="0" smtClean="0"/>
              <a:t>Google Drive</a:t>
            </a:r>
            <a:endParaRPr lang="en-US" dirty="0"/>
          </a:p>
        </p:txBody>
      </p:sp>
      <p:pic>
        <p:nvPicPr>
          <p:cNvPr id="3" name="Picture 2" descr="http://icons.veryicon.com/png/Internet%20%26%20Web/Socialmedia/Google%20Driv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393" y="156754"/>
            <a:ext cx="1418546" cy="14185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87383" y="1737360"/>
            <a:ext cx="11443063" cy="4708981"/>
          </a:xfrm>
          <a:prstGeom prst="rect">
            <a:avLst/>
          </a:prstGeom>
          <a:noFill/>
        </p:spPr>
        <p:txBody>
          <a:bodyPr wrap="square" rtlCol="0">
            <a:spAutoFit/>
          </a:bodyPr>
          <a:lstStyle/>
          <a:p>
            <a:r>
              <a:rPr lang="en-US" sz="2400" dirty="0" smtClean="0"/>
              <a:t>Google Drive is a cloud storage service created by Google for millions of users to store and share their files.</a:t>
            </a:r>
          </a:p>
          <a:p>
            <a:r>
              <a:rPr lang="en-US" sz="2400" dirty="0" smtClean="0"/>
              <a:t>Google Drive can reach millions of users due to extensive integration of Google and its services in today’s user life. Google Drive currently offers users 15GB free space on the cloud and has premium plans for expanding storage on a time basis.</a:t>
            </a:r>
          </a:p>
          <a:p>
            <a:endParaRPr lang="en-US" sz="2400" dirty="0" smtClean="0"/>
          </a:p>
          <a:p>
            <a:endParaRPr lang="en-US" dirty="0" smtClean="0"/>
          </a:p>
          <a:p>
            <a:endParaRPr lang="en-US" dirty="0" smtClean="0"/>
          </a:p>
          <a:p>
            <a:r>
              <a:rPr lang="en-US" sz="2000" dirty="0" smtClean="0"/>
              <a:t>Currently it has the maximum upload size for following:</a:t>
            </a:r>
          </a:p>
          <a:p>
            <a:pPr fontAlgn="base"/>
            <a:r>
              <a:rPr lang="en-US" sz="2000" b="1" dirty="0"/>
              <a:t>Documents: </a:t>
            </a:r>
            <a:r>
              <a:rPr lang="en-US" sz="2000" dirty="0"/>
              <a:t>Up to 1.02 million characters. If you convert a text document to Google Docs format, it can be up to 50 MB.</a:t>
            </a:r>
          </a:p>
          <a:p>
            <a:pPr fontAlgn="base"/>
            <a:r>
              <a:rPr lang="en-US" sz="2000" b="1" dirty="0"/>
              <a:t>Spreadsheets: </a:t>
            </a:r>
            <a:r>
              <a:rPr lang="en-US" sz="2000" dirty="0"/>
              <a:t>Up to 2 million cells for spreadsheets that are created in or converted to Google Sheets.</a:t>
            </a:r>
          </a:p>
          <a:p>
            <a:pPr fontAlgn="base"/>
            <a:r>
              <a:rPr lang="en-US" sz="2000" b="1" dirty="0"/>
              <a:t>Presentations: </a:t>
            </a:r>
            <a:r>
              <a:rPr lang="en-US" sz="2000" dirty="0"/>
              <a:t>Up to 100 MB for presentations converted to Google Slides.</a:t>
            </a:r>
          </a:p>
          <a:p>
            <a:pPr fontAlgn="base"/>
            <a:r>
              <a:rPr lang="en-US" sz="2000" b="1" dirty="0"/>
              <a:t>All other files: </a:t>
            </a:r>
            <a:r>
              <a:rPr lang="en-US" sz="2000" dirty="0"/>
              <a:t>Up to 5 TB.</a:t>
            </a:r>
          </a:p>
        </p:txBody>
      </p:sp>
    </p:spTree>
    <p:extLst>
      <p:ext uri="{BB962C8B-B14F-4D97-AF65-F5344CB8AC3E}">
        <p14:creationId xmlns:p14="http://schemas.microsoft.com/office/powerpoint/2010/main" val="11822528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7952" cy="6858000"/>
          </a:xfrm>
          <a:prstGeom prst="rect">
            <a:avLst/>
          </a:prstGeom>
        </p:spPr>
      </p:pic>
      <p:sp>
        <p:nvSpPr>
          <p:cNvPr id="3" name="TextBox 2"/>
          <p:cNvSpPr txBox="1"/>
          <p:nvPr/>
        </p:nvSpPr>
        <p:spPr>
          <a:xfrm>
            <a:off x="0" y="4598125"/>
            <a:ext cx="12192000" cy="369332"/>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b="1" dirty="0" smtClean="0"/>
              <a:t>The </a:t>
            </a:r>
            <a:r>
              <a:rPr lang="en-US" b="1" dirty="0" err="1" smtClean="0"/>
              <a:t>Filepicker</a:t>
            </a:r>
            <a:r>
              <a:rPr lang="en-US" b="1" dirty="0" smtClean="0"/>
              <a:t> API is enabled . This shows the stats of usage and request made.</a:t>
            </a:r>
            <a:endParaRPr lang="en-US" b="1" dirty="0"/>
          </a:p>
        </p:txBody>
      </p:sp>
    </p:spTree>
    <p:extLst>
      <p:ext uri="{BB962C8B-B14F-4D97-AF65-F5344CB8AC3E}">
        <p14:creationId xmlns:p14="http://schemas.microsoft.com/office/powerpoint/2010/main" val="12761214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7954" cy="6858000"/>
          </a:xfrm>
          <a:prstGeom prst="rect">
            <a:avLst/>
          </a:prstGeom>
        </p:spPr>
      </p:pic>
      <p:cxnSp>
        <p:nvCxnSpPr>
          <p:cNvPr id="3" name="Straight Arrow Connector 2"/>
          <p:cNvCxnSpPr>
            <a:stCxn id="4" idx="1"/>
          </p:cNvCxnSpPr>
          <p:nvPr/>
        </p:nvCxnSpPr>
        <p:spPr>
          <a:xfrm flipV="1">
            <a:off x="141517" y="1953874"/>
            <a:ext cx="520340" cy="780810"/>
          </a:xfrm>
          <a:prstGeom prst="straightConnector1">
            <a:avLst/>
          </a:prstGeom>
          <a:ln w="9525" cap="flat" cmpd="sng" algn="ctr">
            <a:solidFill>
              <a:schemeClr val="tx1"/>
            </a:solidFill>
            <a:prstDash val="solid"/>
            <a:round/>
            <a:headEnd type="none" w="med" len="med"/>
            <a:tailEnd type="arrow"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4" name="TextBox 3"/>
          <p:cNvSpPr txBox="1"/>
          <p:nvPr/>
        </p:nvSpPr>
        <p:spPr>
          <a:xfrm>
            <a:off x="141517" y="2550018"/>
            <a:ext cx="2939143" cy="369332"/>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dirty="0" smtClean="0"/>
              <a:t>Go to Credentials</a:t>
            </a:r>
            <a:endParaRPr lang="en-US" dirty="0"/>
          </a:p>
        </p:txBody>
      </p:sp>
      <p:cxnSp>
        <p:nvCxnSpPr>
          <p:cNvPr id="6" name="Straight Arrow Connector 5"/>
          <p:cNvCxnSpPr>
            <a:stCxn id="7" idx="1"/>
          </p:cNvCxnSpPr>
          <p:nvPr/>
        </p:nvCxnSpPr>
        <p:spPr>
          <a:xfrm flipH="1" flipV="1">
            <a:off x="5625740" y="2775270"/>
            <a:ext cx="550816" cy="605745"/>
          </a:xfrm>
          <a:prstGeom prst="straightConnector1">
            <a:avLst/>
          </a:prstGeom>
          <a:ln w="9525" cap="flat" cmpd="sng" algn="ctr">
            <a:solidFill>
              <a:schemeClr val="tx1"/>
            </a:solidFill>
            <a:prstDash val="solid"/>
            <a:round/>
            <a:headEnd type="none" w="med" len="med"/>
            <a:tailEnd type="arrow"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7" name="TextBox 6"/>
          <p:cNvSpPr txBox="1"/>
          <p:nvPr/>
        </p:nvSpPr>
        <p:spPr>
          <a:xfrm>
            <a:off x="6176556" y="2919350"/>
            <a:ext cx="2939143" cy="92333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dirty="0" smtClean="0"/>
              <a:t>Select the API for which you want the API key, for us it is Picker API</a:t>
            </a:r>
            <a:endParaRPr lang="en-US" dirty="0"/>
          </a:p>
        </p:txBody>
      </p:sp>
    </p:spTree>
    <p:extLst>
      <p:ext uri="{BB962C8B-B14F-4D97-AF65-F5344CB8AC3E}">
        <p14:creationId xmlns:p14="http://schemas.microsoft.com/office/powerpoint/2010/main" val="34150347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4653"/>
          </a:xfrm>
          <a:prstGeom prst="rect">
            <a:avLst/>
          </a:prstGeom>
        </p:spPr>
      </p:pic>
      <p:cxnSp>
        <p:nvCxnSpPr>
          <p:cNvPr id="3" name="Straight Arrow Connector 2"/>
          <p:cNvCxnSpPr>
            <a:stCxn id="4" idx="1"/>
          </p:cNvCxnSpPr>
          <p:nvPr/>
        </p:nvCxnSpPr>
        <p:spPr>
          <a:xfrm flipH="1" flipV="1">
            <a:off x="6696894" y="2721822"/>
            <a:ext cx="550816" cy="744244"/>
          </a:xfrm>
          <a:prstGeom prst="straightConnector1">
            <a:avLst/>
          </a:prstGeom>
          <a:ln w="9525" cap="flat" cmpd="sng" algn="ctr">
            <a:solidFill>
              <a:schemeClr val="tx1"/>
            </a:solidFill>
            <a:prstDash val="solid"/>
            <a:round/>
            <a:headEnd type="none" w="med" len="med"/>
            <a:tailEnd type="arrow"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4" name="TextBox 3"/>
          <p:cNvSpPr txBox="1"/>
          <p:nvPr/>
        </p:nvSpPr>
        <p:spPr>
          <a:xfrm>
            <a:off x="7247710" y="2865901"/>
            <a:ext cx="2939143" cy="1200329"/>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dirty="0" smtClean="0"/>
              <a:t>Copy this API Key generated to use for </a:t>
            </a:r>
            <a:r>
              <a:rPr lang="en-US" dirty="0" err="1" smtClean="0"/>
              <a:t>Filepicker</a:t>
            </a:r>
            <a:r>
              <a:rPr lang="en-US" dirty="0" smtClean="0"/>
              <a:t> JavaScript integrated into the page.</a:t>
            </a:r>
            <a:endParaRPr lang="en-US" dirty="0"/>
          </a:p>
        </p:txBody>
      </p:sp>
    </p:spTree>
    <p:extLst>
      <p:ext uri="{BB962C8B-B14F-4D97-AF65-F5344CB8AC3E}">
        <p14:creationId xmlns:p14="http://schemas.microsoft.com/office/powerpoint/2010/main" val="4370210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7953" cy="6858000"/>
          </a:xfrm>
          <a:prstGeom prst="rect">
            <a:avLst/>
          </a:prstGeom>
        </p:spPr>
      </p:pic>
      <p:sp>
        <p:nvSpPr>
          <p:cNvPr id="5" name="TextBox 4"/>
          <p:cNvSpPr txBox="1"/>
          <p:nvPr/>
        </p:nvSpPr>
        <p:spPr>
          <a:xfrm>
            <a:off x="0" y="4598125"/>
            <a:ext cx="12192000" cy="646331"/>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b="1" dirty="0" smtClean="0"/>
              <a:t>This Page shows the number of credentials we have created and we can </a:t>
            </a:r>
          </a:p>
          <a:p>
            <a:pPr algn="ctr"/>
            <a:r>
              <a:rPr lang="en-US" b="1" dirty="0" smtClean="0"/>
              <a:t>always access these to get our API key or OAuth details.</a:t>
            </a:r>
            <a:endParaRPr lang="en-US" b="1" dirty="0"/>
          </a:p>
        </p:txBody>
      </p:sp>
    </p:spTree>
    <p:extLst>
      <p:ext uri="{BB962C8B-B14F-4D97-AF65-F5344CB8AC3E}">
        <p14:creationId xmlns:p14="http://schemas.microsoft.com/office/powerpoint/2010/main" val="31375687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136469" y="796835"/>
            <a:ext cx="9065623" cy="3016210"/>
          </a:xfrm>
          <a:prstGeom prst="rect">
            <a:avLst/>
          </a:prstGeom>
          <a:noFill/>
        </p:spPr>
        <p:txBody>
          <a:bodyPr wrap="square" rtlCol="0">
            <a:spAutoFit/>
          </a:bodyPr>
          <a:lstStyle/>
          <a:p>
            <a:r>
              <a:rPr lang="en-US" sz="2800" dirty="0" smtClean="0">
                <a:latin typeface="Adobe Garamond Pro Bold" panose="02020702060506020403" pitchFamily="18" charset="0"/>
              </a:rPr>
              <a:t>Step 2:</a:t>
            </a:r>
          </a:p>
          <a:p>
            <a:pPr marL="742950" lvl="1" indent="-285750">
              <a:buFont typeface="Arial" panose="020B0604020202020204" pitchFamily="34" charset="0"/>
              <a:buChar char="•"/>
            </a:pPr>
            <a:r>
              <a:rPr lang="en-US" dirty="0" smtClean="0"/>
              <a:t>Start the Python server as mentioned in slide no 2</a:t>
            </a:r>
          </a:p>
          <a:p>
            <a:pPr marL="742950" lvl="1" indent="-285750">
              <a:buFont typeface="Arial" panose="020B0604020202020204" pitchFamily="34" charset="0"/>
              <a:buChar char="•"/>
            </a:pPr>
            <a:r>
              <a:rPr lang="en-US" dirty="0" smtClean="0"/>
              <a:t>Run the JavaScript embedded html file.</a:t>
            </a:r>
          </a:p>
          <a:p>
            <a:pPr marL="742950" lvl="1" indent="-285750">
              <a:buFont typeface="Arial" panose="020B0604020202020204" pitchFamily="34" charset="0"/>
              <a:buChar char="•"/>
            </a:pPr>
            <a:r>
              <a:rPr lang="en-US" dirty="0"/>
              <a:t>The first time you run the sample, it will prompt you to authorize </a:t>
            </a:r>
            <a:r>
              <a:rPr lang="en-US" dirty="0" smtClean="0"/>
              <a:t>access for required permissions:</a:t>
            </a:r>
            <a:endParaRPr lang="en-US" dirty="0"/>
          </a:p>
          <a:p>
            <a:pPr marL="1200150" lvl="2" indent="-285750">
              <a:buFont typeface="Wingdings" panose="05000000000000000000" pitchFamily="2" charset="2"/>
              <a:buChar char="Ø"/>
            </a:pPr>
            <a:r>
              <a:rPr lang="en-US" dirty="0" smtClean="0"/>
              <a:t>Click </a:t>
            </a:r>
            <a:r>
              <a:rPr lang="en-US" dirty="0"/>
              <a:t>the Authorize button to open the authorization </a:t>
            </a:r>
            <a:r>
              <a:rPr lang="en-US" dirty="0" smtClean="0"/>
              <a:t>window.</a:t>
            </a:r>
          </a:p>
          <a:p>
            <a:pPr marL="1200150" lvl="2" indent="-285750">
              <a:buFont typeface="Wingdings" panose="05000000000000000000" pitchFamily="2" charset="2"/>
              <a:buChar char="Ø"/>
            </a:pPr>
            <a:r>
              <a:rPr lang="en-US" dirty="0"/>
              <a:t>I</a:t>
            </a:r>
            <a:r>
              <a:rPr lang="en-US" dirty="0" smtClean="0"/>
              <a:t>f </a:t>
            </a:r>
            <a:r>
              <a:rPr lang="en-US" dirty="0"/>
              <a:t>you are not already logged into your Google account, you will be prompted to log in. If you are logged into multiple Google accounts, you will be asked to select one account to use for the </a:t>
            </a:r>
            <a:r>
              <a:rPr lang="en-US" dirty="0" smtClean="0"/>
              <a:t>authorization.</a:t>
            </a:r>
          </a:p>
          <a:p>
            <a:pPr marL="1200150" lvl="2" indent="-285750">
              <a:buFont typeface="Wingdings" panose="05000000000000000000" pitchFamily="2" charset="2"/>
              <a:buChar char="Ø"/>
            </a:pPr>
            <a:r>
              <a:rPr lang="en-US" dirty="0" smtClean="0"/>
              <a:t>Click </a:t>
            </a:r>
            <a:r>
              <a:rPr lang="en-US" dirty="0"/>
              <a:t>the Accept button.</a:t>
            </a:r>
            <a:endParaRPr lang="en-US" dirty="0" smtClean="0"/>
          </a:p>
        </p:txBody>
      </p:sp>
      <p:sp>
        <p:nvSpPr>
          <p:cNvPr id="10" name="TextBox 9"/>
          <p:cNvSpPr txBox="1"/>
          <p:nvPr/>
        </p:nvSpPr>
        <p:spPr>
          <a:xfrm>
            <a:off x="1567543" y="4454434"/>
            <a:ext cx="9000308" cy="2308324"/>
          </a:xfrm>
          <a:prstGeom prst="rect">
            <a:avLst/>
          </a:prstGeom>
          <a:noFill/>
        </p:spPr>
        <p:txBody>
          <a:bodyPr wrap="square" rtlCol="0">
            <a:spAutoFit/>
          </a:bodyPr>
          <a:lstStyle/>
          <a:p>
            <a:r>
              <a:rPr lang="en-US" dirty="0" smtClean="0"/>
              <a:t>An Error can happen: </a:t>
            </a:r>
            <a:r>
              <a:rPr lang="en-US" dirty="0"/>
              <a:t>origin_mismatch</a:t>
            </a:r>
          </a:p>
          <a:p>
            <a:r>
              <a:rPr lang="en-US" dirty="0" smtClean="0"/>
              <a:t>	This </a:t>
            </a:r>
            <a:r>
              <a:rPr lang="en-US" dirty="0"/>
              <a:t>error will occur during the authorization flow if the host and port </a:t>
            </a:r>
            <a:r>
              <a:rPr lang="en-US" dirty="0" smtClean="0"/>
              <a:t>	used </a:t>
            </a:r>
            <a:r>
              <a:rPr lang="en-US" dirty="0"/>
              <a:t>to serve the web page doesn't match an allowed JavaScript </a:t>
            </a:r>
            <a:r>
              <a:rPr lang="en-US" dirty="0" smtClean="0"/>
              <a:t>	origin </a:t>
            </a:r>
            <a:r>
              <a:rPr lang="en-US" dirty="0"/>
              <a:t>on your Google Developers Console project. </a:t>
            </a:r>
            <a:endParaRPr lang="en-US" dirty="0" smtClean="0"/>
          </a:p>
          <a:p>
            <a:r>
              <a:rPr lang="en-US" dirty="0" smtClean="0"/>
              <a:t>Solution:</a:t>
            </a:r>
          </a:p>
          <a:p>
            <a:r>
              <a:rPr lang="en-US" dirty="0" smtClean="0"/>
              <a:t>	Make sure the URL mentioned in credential consent screen and </a:t>
            </a:r>
            <a:r>
              <a:rPr lang="en-US" dirty="0"/>
              <a:t>that </a:t>
            </a:r>
            <a:r>
              <a:rPr lang="en-US" dirty="0" smtClean="0"/>
              <a:t>	the </a:t>
            </a:r>
            <a:r>
              <a:rPr lang="en-US" dirty="0"/>
              <a:t>URL in </a:t>
            </a:r>
            <a:r>
              <a:rPr lang="en-US" dirty="0" smtClean="0"/>
              <a:t>your browser</a:t>
            </a:r>
            <a:r>
              <a:rPr lang="en-US" dirty="0"/>
              <a:t> </a:t>
            </a:r>
            <a:r>
              <a:rPr lang="en-US" dirty="0" smtClean="0"/>
              <a:t>matches</a:t>
            </a:r>
            <a:r>
              <a:rPr lang="en-US" dirty="0"/>
              <a:t>.</a:t>
            </a:r>
          </a:p>
          <a:p>
            <a:endParaRPr lang="en-US" dirty="0"/>
          </a:p>
        </p:txBody>
      </p:sp>
    </p:spTree>
    <p:extLst>
      <p:ext uri="{BB962C8B-B14F-4D97-AF65-F5344CB8AC3E}">
        <p14:creationId xmlns:p14="http://schemas.microsoft.com/office/powerpoint/2010/main" val="17289651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80366" y="5329647"/>
            <a:ext cx="3548744" cy="584775"/>
          </a:xfrm>
          <a:prstGeom prst="rect">
            <a:avLst/>
          </a:prstGeom>
          <a:noFill/>
        </p:spPr>
        <p:txBody>
          <a:bodyPr wrap="square" rtlCol="0">
            <a:spAutoFit/>
          </a:bodyPr>
          <a:lstStyle/>
          <a:p>
            <a:r>
              <a:rPr lang="en-US" sz="3200" dirty="0" smtClean="0"/>
              <a:t>The Project Demo</a:t>
            </a:r>
            <a:endParaRPr lang="en-US" sz="3200" dirty="0"/>
          </a:p>
        </p:txBody>
      </p:sp>
    </p:spTree>
    <p:extLst>
      <p:ext uri="{BB962C8B-B14F-4D97-AF65-F5344CB8AC3E}">
        <p14:creationId xmlns:p14="http://schemas.microsoft.com/office/powerpoint/2010/main" val="17414132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 r="143" b="5096"/>
          <a:stretch/>
        </p:blipFill>
        <p:spPr>
          <a:xfrm>
            <a:off x="0" y="0"/>
            <a:ext cx="12174582" cy="6858000"/>
          </a:xfrm>
          <a:prstGeom prst="rect">
            <a:avLst/>
          </a:prstGeom>
        </p:spPr>
      </p:pic>
      <p:sp>
        <p:nvSpPr>
          <p:cNvPr id="3" name="TextBox 2"/>
          <p:cNvSpPr txBox="1"/>
          <p:nvPr/>
        </p:nvSpPr>
        <p:spPr>
          <a:xfrm>
            <a:off x="0" y="5172891"/>
            <a:ext cx="12192000" cy="646331"/>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b="1" dirty="0" smtClean="0"/>
              <a:t>The blue download icon is for download through </a:t>
            </a:r>
            <a:r>
              <a:rPr lang="en-US" b="1" dirty="0" err="1" smtClean="0"/>
              <a:t>Filepicker</a:t>
            </a:r>
            <a:r>
              <a:rPr lang="en-US" b="1" dirty="0" smtClean="0"/>
              <a:t>.</a:t>
            </a:r>
          </a:p>
          <a:p>
            <a:pPr algn="ctr"/>
            <a:r>
              <a:rPr lang="en-US" b="1" dirty="0" smtClean="0"/>
              <a:t>And the red upload icon is for upload.</a:t>
            </a:r>
            <a:endParaRPr lang="en-US" b="1" dirty="0"/>
          </a:p>
        </p:txBody>
      </p:sp>
    </p:spTree>
    <p:extLst>
      <p:ext uri="{BB962C8B-B14F-4D97-AF65-F5344CB8AC3E}">
        <p14:creationId xmlns:p14="http://schemas.microsoft.com/office/powerpoint/2010/main" val="4108751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 r="-1035" b="5446"/>
          <a:stretch/>
        </p:blipFill>
        <p:spPr>
          <a:xfrm>
            <a:off x="0" y="0"/>
            <a:ext cx="12305211" cy="6858000"/>
          </a:xfrm>
          <a:prstGeom prst="rect">
            <a:avLst/>
          </a:prstGeom>
        </p:spPr>
      </p:pic>
      <p:sp>
        <p:nvSpPr>
          <p:cNvPr id="3" name="TextBox 2"/>
          <p:cNvSpPr txBox="1"/>
          <p:nvPr/>
        </p:nvSpPr>
        <p:spPr>
          <a:xfrm>
            <a:off x="261257" y="1045029"/>
            <a:ext cx="3879669" cy="646331"/>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dirty="0" smtClean="0"/>
              <a:t>The login page opens to enter the email credential of the user. </a:t>
            </a:r>
            <a:endParaRPr lang="en-US" dirty="0"/>
          </a:p>
        </p:txBody>
      </p:sp>
    </p:spTree>
    <p:extLst>
      <p:ext uri="{BB962C8B-B14F-4D97-AF65-F5344CB8AC3E}">
        <p14:creationId xmlns:p14="http://schemas.microsoft.com/office/powerpoint/2010/main" val="755191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 r="69" b="4910"/>
          <a:stretch/>
        </p:blipFill>
        <p:spPr>
          <a:xfrm>
            <a:off x="0" y="0"/>
            <a:ext cx="12192000" cy="6858000"/>
          </a:xfrm>
          <a:prstGeom prst="rect">
            <a:avLst/>
          </a:prstGeom>
        </p:spPr>
      </p:pic>
      <p:cxnSp>
        <p:nvCxnSpPr>
          <p:cNvPr id="4" name="Straight Arrow Connector 3"/>
          <p:cNvCxnSpPr>
            <a:stCxn id="5" idx="1"/>
          </p:cNvCxnSpPr>
          <p:nvPr/>
        </p:nvCxnSpPr>
        <p:spPr>
          <a:xfrm flipH="1" flipV="1">
            <a:off x="6701246" y="3897870"/>
            <a:ext cx="2127070" cy="600162"/>
          </a:xfrm>
          <a:prstGeom prst="straightConnector1">
            <a:avLst/>
          </a:prstGeom>
          <a:ln>
            <a:headEnd type="none" w="med" len="med"/>
            <a:tailEnd type="arrow" w="med" len="med"/>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5" name="TextBox 4"/>
          <p:cNvSpPr txBox="1"/>
          <p:nvPr/>
        </p:nvSpPr>
        <p:spPr>
          <a:xfrm>
            <a:off x="8828316" y="3897867"/>
            <a:ext cx="2939143" cy="1200329"/>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dirty="0" smtClean="0"/>
              <a:t>This is the permission required to access user’s Google Drive through </a:t>
            </a:r>
            <a:r>
              <a:rPr lang="en-US" dirty="0" err="1" smtClean="0"/>
              <a:t>filepicker</a:t>
            </a:r>
            <a:r>
              <a:rPr lang="en-US" dirty="0" smtClean="0"/>
              <a:t>.</a:t>
            </a:r>
            <a:endParaRPr lang="en-US" dirty="0"/>
          </a:p>
        </p:txBody>
      </p:sp>
    </p:spTree>
    <p:extLst>
      <p:ext uri="{BB962C8B-B14F-4D97-AF65-F5344CB8AC3E}">
        <p14:creationId xmlns:p14="http://schemas.microsoft.com/office/powerpoint/2010/main" val="7341709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r="772" b="5268"/>
          <a:stretch/>
        </p:blipFill>
        <p:spPr>
          <a:xfrm>
            <a:off x="0" y="0"/>
            <a:ext cx="12192000" cy="6858000"/>
          </a:xfrm>
          <a:prstGeom prst="rect">
            <a:avLst/>
          </a:prstGeom>
        </p:spPr>
      </p:pic>
      <p:sp>
        <p:nvSpPr>
          <p:cNvPr id="4" name="TextBox 3"/>
          <p:cNvSpPr txBox="1"/>
          <p:nvPr/>
        </p:nvSpPr>
        <p:spPr>
          <a:xfrm>
            <a:off x="0" y="5172891"/>
            <a:ext cx="12192000" cy="646331"/>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b="1" dirty="0" smtClean="0">
                <a:solidFill>
                  <a:schemeClr val="bg1"/>
                </a:solidFill>
              </a:rPr>
              <a:t>The frame for </a:t>
            </a:r>
            <a:r>
              <a:rPr lang="en-US" b="1" dirty="0" err="1">
                <a:solidFill>
                  <a:schemeClr val="bg1"/>
                </a:solidFill>
              </a:rPr>
              <a:t>F</a:t>
            </a:r>
            <a:r>
              <a:rPr lang="en-US" b="1" dirty="0" err="1" smtClean="0">
                <a:solidFill>
                  <a:schemeClr val="bg1"/>
                </a:solidFill>
              </a:rPr>
              <a:t>ilepicker</a:t>
            </a:r>
            <a:r>
              <a:rPr lang="en-US" b="1" dirty="0" smtClean="0">
                <a:solidFill>
                  <a:schemeClr val="bg1"/>
                </a:solidFill>
              </a:rPr>
              <a:t> window opens after confirmation of the permissions</a:t>
            </a:r>
          </a:p>
          <a:p>
            <a:pPr algn="ctr"/>
            <a:r>
              <a:rPr lang="en-US" b="1" dirty="0" smtClean="0">
                <a:solidFill>
                  <a:schemeClr val="bg1"/>
                </a:solidFill>
              </a:rPr>
              <a:t>User can select any file to open it or download it through new tab</a:t>
            </a:r>
            <a:endParaRPr lang="en-US" b="1" dirty="0">
              <a:solidFill>
                <a:schemeClr val="bg1"/>
              </a:solidFill>
            </a:endParaRPr>
          </a:p>
        </p:txBody>
      </p:sp>
    </p:spTree>
    <p:extLst>
      <p:ext uri="{BB962C8B-B14F-4D97-AF65-F5344CB8AC3E}">
        <p14:creationId xmlns:p14="http://schemas.microsoft.com/office/powerpoint/2010/main" val="36639218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informatemi.com/newsletters/Dec15/images/1NL031215.jpg"/>
          <p:cNvPicPr>
            <a:picLocks noChangeAspect="1" noChangeArrowheads="1"/>
          </p:cNvPicPr>
          <p:nvPr/>
        </p:nvPicPr>
        <p:blipFill rotWithShape="1">
          <a:blip r:embed="rId2">
            <a:extLst>
              <a:ext uri="{28A0092B-C50C-407E-A947-70E740481C1C}">
                <a14:useLocalDpi xmlns:a14="http://schemas.microsoft.com/office/drawing/2010/main" val="0"/>
              </a:ext>
            </a:extLst>
          </a:blip>
          <a:srcRect r="337" b="16082"/>
          <a:stretch/>
        </p:blipFill>
        <p:spPr bwMode="auto">
          <a:xfrm>
            <a:off x="796834" y="679268"/>
            <a:ext cx="10554789" cy="55647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8515860" y="1492624"/>
            <a:ext cx="2214894" cy="2214894"/>
          </a:xfrm>
          <a:prstGeom prst="rect">
            <a:avLst/>
          </a:prstGeom>
        </p:spPr>
      </p:pic>
      <p:sp>
        <p:nvSpPr>
          <p:cNvPr id="9" name="TextBox 8"/>
          <p:cNvSpPr txBox="1"/>
          <p:nvPr/>
        </p:nvSpPr>
        <p:spPr>
          <a:xfrm>
            <a:off x="8901953" y="2084294"/>
            <a:ext cx="1358153" cy="1200329"/>
          </a:xfrm>
          <a:prstGeom prst="rect">
            <a:avLst/>
          </a:prstGeom>
          <a:noFill/>
        </p:spPr>
        <p:txBody>
          <a:bodyPr wrap="square" rtlCol="0">
            <a:spAutoFit/>
          </a:bodyPr>
          <a:lstStyle/>
          <a:p>
            <a:r>
              <a:rPr lang="en-US" dirty="0" smtClean="0"/>
              <a:t>The reach of Google Drive across countries.</a:t>
            </a:r>
            <a:endParaRPr lang="en-US" dirty="0"/>
          </a:p>
        </p:txBody>
      </p:sp>
    </p:spTree>
    <p:extLst>
      <p:ext uri="{BB962C8B-B14F-4D97-AF65-F5344CB8AC3E}">
        <p14:creationId xmlns:p14="http://schemas.microsoft.com/office/powerpoint/2010/main" val="3803008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485944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233" b="5268"/>
          <a:stretch/>
        </p:blipFill>
        <p:spPr>
          <a:xfrm>
            <a:off x="0" y="0"/>
            <a:ext cx="12192000" cy="6858000"/>
          </a:xfrm>
          <a:prstGeom prst="rect">
            <a:avLst/>
          </a:prstGeom>
        </p:spPr>
      </p:pic>
      <p:cxnSp>
        <p:nvCxnSpPr>
          <p:cNvPr id="4" name="Straight Arrow Connector 3"/>
          <p:cNvCxnSpPr>
            <a:stCxn id="5" idx="1"/>
          </p:cNvCxnSpPr>
          <p:nvPr/>
        </p:nvCxnSpPr>
        <p:spPr>
          <a:xfrm flipH="1" flipV="1">
            <a:off x="6988629" y="4185254"/>
            <a:ext cx="2127070" cy="323162"/>
          </a:xfrm>
          <a:prstGeom prst="straightConnector1">
            <a:avLst/>
          </a:prstGeom>
          <a:ln>
            <a:headEnd type="none" w="med" len="med"/>
            <a:tailEnd type="arrow" w="med" len="med"/>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5" name="TextBox 4"/>
          <p:cNvSpPr txBox="1"/>
          <p:nvPr/>
        </p:nvSpPr>
        <p:spPr>
          <a:xfrm>
            <a:off x="9115699" y="4185250"/>
            <a:ext cx="2939143" cy="646331"/>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dirty="0" smtClean="0">
                <a:solidFill>
                  <a:schemeClr val="bg1"/>
                </a:solidFill>
              </a:rPr>
              <a:t>Click on sign-in logo to get signed in.</a:t>
            </a:r>
            <a:endParaRPr lang="en-US" dirty="0">
              <a:solidFill>
                <a:schemeClr val="bg1"/>
              </a:solidFill>
            </a:endParaRPr>
          </a:p>
        </p:txBody>
      </p:sp>
    </p:spTree>
    <p:extLst>
      <p:ext uri="{BB962C8B-B14F-4D97-AF65-F5344CB8AC3E}">
        <p14:creationId xmlns:p14="http://schemas.microsoft.com/office/powerpoint/2010/main" val="23705826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 r="-635" b="5446"/>
          <a:stretch/>
        </p:blipFill>
        <p:spPr>
          <a:xfrm>
            <a:off x="1" y="-13472"/>
            <a:ext cx="12292150" cy="6871472"/>
          </a:xfrm>
          <a:prstGeom prst="rect">
            <a:avLst/>
          </a:prstGeom>
        </p:spPr>
      </p:pic>
      <p:sp>
        <p:nvSpPr>
          <p:cNvPr id="3" name="TextBox 2"/>
          <p:cNvSpPr txBox="1"/>
          <p:nvPr/>
        </p:nvSpPr>
        <p:spPr>
          <a:xfrm>
            <a:off x="0" y="5943600"/>
            <a:ext cx="12192000" cy="369332"/>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b="1" dirty="0" smtClean="0">
                <a:solidFill>
                  <a:schemeClr val="bg1"/>
                </a:solidFill>
              </a:rPr>
              <a:t>The frame for allowing permissions opens.</a:t>
            </a:r>
            <a:endParaRPr lang="en-US" b="1" dirty="0">
              <a:solidFill>
                <a:schemeClr val="bg1"/>
              </a:solidFill>
            </a:endParaRPr>
          </a:p>
        </p:txBody>
      </p:sp>
      <p:cxnSp>
        <p:nvCxnSpPr>
          <p:cNvPr id="4" name="Straight Arrow Connector 3"/>
          <p:cNvCxnSpPr>
            <a:stCxn id="5" idx="1"/>
          </p:cNvCxnSpPr>
          <p:nvPr/>
        </p:nvCxnSpPr>
        <p:spPr>
          <a:xfrm flipH="1" flipV="1">
            <a:off x="7628710" y="3905794"/>
            <a:ext cx="1434738" cy="53982"/>
          </a:xfrm>
          <a:prstGeom prst="straightConnector1">
            <a:avLst/>
          </a:prstGeom>
          <a:ln>
            <a:headEnd type="none" w="med" len="med"/>
            <a:tailEnd type="arrow" w="med" len="med"/>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5" name="TextBox 4"/>
          <p:cNvSpPr txBox="1"/>
          <p:nvPr/>
        </p:nvSpPr>
        <p:spPr>
          <a:xfrm>
            <a:off x="9063448" y="3636610"/>
            <a:ext cx="2939143" cy="646331"/>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dirty="0" smtClean="0">
                <a:solidFill>
                  <a:schemeClr val="bg1"/>
                </a:solidFill>
              </a:rPr>
              <a:t>Permissions required for the upload.</a:t>
            </a:r>
            <a:endParaRPr lang="en-US" dirty="0">
              <a:solidFill>
                <a:schemeClr val="bg1"/>
              </a:solidFill>
            </a:endParaRPr>
          </a:p>
        </p:txBody>
      </p:sp>
    </p:spTree>
    <p:extLst>
      <p:ext uri="{BB962C8B-B14F-4D97-AF65-F5344CB8AC3E}">
        <p14:creationId xmlns:p14="http://schemas.microsoft.com/office/powerpoint/2010/main" val="12684253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935" b="5446"/>
          <a:stretch/>
        </p:blipFill>
        <p:spPr>
          <a:xfrm>
            <a:off x="0" y="0"/>
            <a:ext cx="12318274" cy="6858000"/>
          </a:xfrm>
          <a:prstGeom prst="rect">
            <a:avLst/>
          </a:prstGeom>
        </p:spPr>
      </p:pic>
      <p:sp>
        <p:nvSpPr>
          <p:cNvPr id="3" name="TextBox 2"/>
          <p:cNvSpPr txBox="1"/>
          <p:nvPr/>
        </p:nvSpPr>
        <p:spPr>
          <a:xfrm>
            <a:off x="0" y="5943600"/>
            <a:ext cx="12192000" cy="646331"/>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b="1" dirty="0" smtClean="0">
                <a:solidFill>
                  <a:schemeClr val="bg1"/>
                </a:solidFill>
              </a:rPr>
              <a:t>After allowing the permissions a drop zone opens. The user can drop file(s) here to </a:t>
            </a:r>
          </a:p>
          <a:p>
            <a:pPr algn="ctr"/>
            <a:r>
              <a:rPr lang="en-US" b="1" dirty="0" smtClean="0">
                <a:solidFill>
                  <a:schemeClr val="bg1"/>
                </a:solidFill>
              </a:rPr>
              <a:t>get their files uploaded to Google Drive</a:t>
            </a:r>
            <a:endParaRPr lang="en-US" b="1" dirty="0">
              <a:solidFill>
                <a:schemeClr val="bg1"/>
              </a:solidFill>
            </a:endParaRPr>
          </a:p>
        </p:txBody>
      </p:sp>
    </p:spTree>
    <p:extLst>
      <p:ext uri="{BB962C8B-B14F-4D97-AF65-F5344CB8AC3E}">
        <p14:creationId xmlns:p14="http://schemas.microsoft.com/office/powerpoint/2010/main" val="31372991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 r="-232" b="5446"/>
          <a:stretch/>
        </p:blipFill>
        <p:spPr>
          <a:xfrm>
            <a:off x="0" y="1714"/>
            <a:ext cx="12192000" cy="6856286"/>
          </a:xfrm>
          <a:prstGeom prst="rect">
            <a:avLst/>
          </a:prstGeom>
        </p:spPr>
      </p:pic>
      <p:sp>
        <p:nvSpPr>
          <p:cNvPr id="3" name="TextBox 2"/>
          <p:cNvSpPr txBox="1"/>
          <p:nvPr/>
        </p:nvSpPr>
        <p:spPr>
          <a:xfrm>
            <a:off x="0" y="2495006"/>
            <a:ext cx="12192000" cy="646331"/>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b="1" dirty="0" smtClean="0">
                <a:solidFill>
                  <a:schemeClr val="bg1"/>
                </a:solidFill>
              </a:rPr>
              <a:t>After dropping the files in the drop zone the progress-bar indicates </a:t>
            </a:r>
          </a:p>
          <a:p>
            <a:pPr algn="ctr"/>
            <a:r>
              <a:rPr lang="en-US" b="1" dirty="0" smtClean="0">
                <a:solidFill>
                  <a:schemeClr val="bg1"/>
                </a:solidFill>
              </a:rPr>
              <a:t>the uploading status of the file(s) dropped</a:t>
            </a:r>
            <a:endParaRPr lang="en-US" b="1" dirty="0">
              <a:solidFill>
                <a:schemeClr val="bg1"/>
              </a:solidFill>
            </a:endParaRPr>
          </a:p>
        </p:txBody>
      </p:sp>
    </p:spTree>
    <p:extLst>
      <p:ext uri="{BB962C8B-B14F-4D97-AF65-F5344CB8AC3E}">
        <p14:creationId xmlns:p14="http://schemas.microsoft.com/office/powerpoint/2010/main" val="18481489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32" b="5268"/>
          <a:stretch/>
        </p:blipFill>
        <p:spPr>
          <a:xfrm>
            <a:off x="0" y="-21416"/>
            <a:ext cx="12192002" cy="6879416"/>
          </a:xfrm>
          <a:prstGeom prst="rect">
            <a:avLst/>
          </a:prstGeom>
        </p:spPr>
      </p:pic>
      <p:sp>
        <p:nvSpPr>
          <p:cNvPr id="3" name="TextBox 2"/>
          <p:cNvSpPr txBox="1"/>
          <p:nvPr/>
        </p:nvSpPr>
        <p:spPr>
          <a:xfrm>
            <a:off x="5172892" y="4611188"/>
            <a:ext cx="5695406" cy="646331"/>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b="1" dirty="0" smtClean="0">
                <a:solidFill>
                  <a:schemeClr val="bg1"/>
                </a:solidFill>
              </a:rPr>
              <a:t>This was the file dropped to be uploaded and </a:t>
            </a:r>
          </a:p>
          <a:p>
            <a:pPr algn="ctr"/>
            <a:r>
              <a:rPr lang="en-US" b="1" dirty="0" smtClean="0">
                <a:solidFill>
                  <a:schemeClr val="bg1"/>
                </a:solidFill>
              </a:rPr>
              <a:t>has been uploaded successfully.</a:t>
            </a:r>
            <a:endParaRPr lang="en-US" b="1" dirty="0">
              <a:solidFill>
                <a:schemeClr val="bg1"/>
              </a:solidFill>
            </a:endParaRPr>
          </a:p>
        </p:txBody>
      </p:sp>
      <p:cxnSp>
        <p:nvCxnSpPr>
          <p:cNvPr id="4" name="Straight Arrow Connector 3"/>
          <p:cNvCxnSpPr>
            <a:stCxn id="3" idx="1"/>
          </p:cNvCxnSpPr>
          <p:nvPr/>
        </p:nvCxnSpPr>
        <p:spPr>
          <a:xfrm flipH="1" flipV="1">
            <a:off x="4624252" y="3722915"/>
            <a:ext cx="548640" cy="1211439"/>
          </a:xfrm>
          <a:prstGeom prst="straightConnector1">
            <a:avLst/>
          </a:prstGeom>
          <a:ln>
            <a:headEnd type="none" w="med" len="med"/>
            <a:tailEnd type="arrow" w="med" len="med"/>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294509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4000">
              <a:srgbClr val="EEEEEE">
                <a:lumMod val="66000"/>
                <a:lumOff val="34000"/>
              </a:srgbClr>
            </a:gs>
            <a:gs pos="10000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1"/>
          <p:cNvSpPr txBox="1"/>
          <p:nvPr/>
        </p:nvSpPr>
        <p:spPr>
          <a:xfrm>
            <a:off x="4127863" y="2625634"/>
            <a:ext cx="7432766" cy="1323439"/>
          </a:xfrm>
          <a:prstGeom prst="rect">
            <a:avLst/>
          </a:prstGeom>
          <a:noFill/>
        </p:spPr>
        <p:txBody>
          <a:bodyPr wrap="square" rtlCol="0">
            <a:spAutoFit/>
          </a:bodyPr>
          <a:lstStyle/>
          <a:p>
            <a:pPr algn="r"/>
            <a:r>
              <a:rPr lang="en-US" sz="4000" dirty="0" smtClean="0">
                <a:latin typeface="Times New Roman" panose="02020603050405020304" pitchFamily="18" charset="0"/>
                <a:cs typeface="Times New Roman" panose="02020603050405020304" pitchFamily="18" charset="0"/>
              </a:rPr>
              <a:t>Why use Picker API to download from Google Drive?</a:t>
            </a:r>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68343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Create and open files using the Google Picker</a:t>
            </a:r>
            <a:br>
              <a:rPr lang="en-US" dirty="0"/>
            </a:br>
            <a:endParaRPr lang="en-US" dirty="0"/>
          </a:p>
        </p:txBody>
      </p:sp>
      <p:sp>
        <p:nvSpPr>
          <p:cNvPr id="3" name="Content Placeholder 2"/>
          <p:cNvSpPr>
            <a:spLocks noGrp="1"/>
          </p:cNvSpPr>
          <p:nvPr>
            <p:ph idx="1"/>
          </p:nvPr>
        </p:nvSpPr>
        <p:spPr/>
        <p:txBody>
          <a:bodyPr/>
          <a:lstStyle/>
          <a:p>
            <a:r>
              <a:rPr lang="en-US" dirty="0"/>
              <a:t>Drive files can be opened from an application independently of the Drive UI. An application can easily fetch and display a list of files with the </a:t>
            </a:r>
            <a:r>
              <a:rPr lang="en-US" dirty="0">
                <a:hlinkClick r:id="rId2"/>
              </a:rPr>
              <a:t>Google Picker</a:t>
            </a:r>
            <a:r>
              <a:rPr lang="en-US" dirty="0"/>
              <a:t> as described in </a:t>
            </a:r>
            <a:r>
              <a:rPr lang="en-US" dirty="0">
                <a:hlinkClick r:id="rId3"/>
              </a:rPr>
              <a:t>Open files using the Google Picker</a:t>
            </a:r>
            <a:r>
              <a:rPr lang="en-US" dirty="0"/>
              <a:t>.</a:t>
            </a:r>
          </a:p>
        </p:txBody>
      </p:sp>
    </p:spTree>
    <p:extLst>
      <p:ext uri="{BB962C8B-B14F-4D97-AF65-F5344CB8AC3E}">
        <p14:creationId xmlns:p14="http://schemas.microsoft.com/office/powerpoint/2010/main" val="36382598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Google picker API</a:t>
            </a:r>
            <a:endParaRPr lang="en-US" dirty="0"/>
          </a:p>
        </p:txBody>
      </p:sp>
      <p:pic>
        <p:nvPicPr>
          <p:cNvPr id="7" name="Content Placeholder 6"/>
          <p:cNvPicPr>
            <a:picLocks noGrp="1" noChangeAspect="1"/>
          </p:cNvPicPr>
          <p:nvPr>
            <p:ph idx="1"/>
          </p:nvPr>
        </p:nvPicPr>
        <p:blipFill>
          <a:blip r:embed="rId2"/>
          <a:stretch>
            <a:fillRect/>
          </a:stretch>
        </p:blipFill>
        <p:spPr>
          <a:xfrm>
            <a:off x="6767431" y="1267098"/>
            <a:ext cx="5261120" cy="3252652"/>
          </a:xfrm>
          <a:prstGeom prst="rect">
            <a:avLst/>
          </a:prstGeom>
        </p:spPr>
      </p:pic>
      <p:sp>
        <p:nvSpPr>
          <p:cNvPr id="6" name="Text Placeholder 5"/>
          <p:cNvSpPr>
            <a:spLocks noGrp="1"/>
          </p:cNvSpPr>
          <p:nvPr>
            <p:ph type="body" sz="half" idx="2"/>
          </p:nvPr>
        </p:nvSpPr>
        <p:spPr/>
        <p:txBody>
          <a:bodyPr/>
          <a:lstStyle/>
          <a:p>
            <a:r>
              <a:rPr lang="en-US" dirty="0"/>
              <a:t>Google Picker is a "File Open" dialog for the information stored in Google servers. With Google Picker, your users can access and upload photos, videos, maps, and documents stored in Google servers. The selection is passed back to your web page or web application for further use.</a:t>
            </a:r>
          </a:p>
        </p:txBody>
      </p:sp>
    </p:spTree>
    <p:extLst>
      <p:ext uri="{BB962C8B-B14F-4D97-AF65-F5344CB8AC3E}">
        <p14:creationId xmlns:p14="http://schemas.microsoft.com/office/powerpoint/2010/main" val="215900198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697223" y="2410287"/>
            <a:ext cx="8970777" cy="388362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marL="0" marR="0" lvl="0" indent="0" algn="l" defTabSz="410751" rtl="0" eaLnBrk="1" fontAlgn="auto" latinLnBrk="0" hangingPunct="0">
              <a:lnSpc>
                <a:spcPct val="100000"/>
              </a:lnSpc>
              <a:spcBef>
                <a:spcPts val="1687"/>
              </a:spcBef>
              <a:spcAft>
                <a:spcPts val="0"/>
              </a:spcAft>
              <a:buClrTx/>
              <a:buSzTx/>
              <a:buFontTx/>
              <a:buNone/>
              <a:tabLst/>
              <a:defRPr/>
            </a:pPr>
            <a:r>
              <a:rPr kumimoji="0" sz="2812" b="0" i="0" u="none" strike="noStrike" kern="0" cap="none" spc="0" normalizeH="0" baseline="0" noProof="0" dirty="0">
                <a:ln>
                  <a:noFill/>
                </a:ln>
                <a:solidFill>
                  <a:srgbClr val="838787"/>
                </a:solidFill>
                <a:effectLst/>
                <a:uLnTx/>
                <a:uFillTx/>
                <a:latin typeface="Avenir Next Medium"/>
                <a:sym typeface="Avenir Next Medium"/>
              </a:rPr>
              <a:t>There is a list of classes, methods, and enumerated types available in the Google Picker API. They all belong to the namespace </a:t>
            </a:r>
            <a:r>
              <a:rPr kumimoji="0" sz="2812" b="1" i="0" u="none" strike="noStrike" kern="0" cap="none" spc="0" normalizeH="0" baseline="0" noProof="0" dirty="0">
                <a:ln>
                  <a:noFill/>
                </a:ln>
                <a:solidFill>
                  <a:srgbClr val="838787"/>
                </a:solidFill>
                <a:effectLst/>
                <a:uLnTx/>
                <a:uFillTx/>
                <a:latin typeface="Avenir Next Medium"/>
                <a:sym typeface="Avenir Next Medium"/>
              </a:rPr>
              <a:t>google.picker.* </a:t>
            </a:r>
          </a:p>
          <a:p>
            <a:pPr marL="0" marR="0" lvl="0" indent="0" algn="l" defTabSz="410751" rtl="0" eaLnBrk="1" fontAlgn="auto" latinLnBrk="0" hangingPunct="0">
              <a:lnSpc>
                <a:spcPct val="100000"/>
              </a:lnSpc>
              <a:spcBef>
                <a:spcPts val="1687"/>
              </a:spcBef>
              <a:spcAft>
                <a:spcPts val="0"/>
              </a:spcAft>
              <a:buClrTx/>
              <a:buSzTx/>
              <a:buFontTx/>
              <a:buNone/>
              <a:tabLst/>
              <a:defRPr/>
            </a:pPr>
            <a:r>
              <a:rPr kumimoji="0" sz="2812" b="0" i="0" u="none" strike="noStrike" kern="0" cap="none" spc="0" normalizeH="0" baseline="0" noProof="0" dirty="0">
                <a:ln>
                  <a:noFill/>
                </a:ln>
                <a:solidFill>
                  <a:srgbClr val="838787"/>
                </a:solidFill>
                <a:effectLst/>
                <a:uLnTx/>
                <a:uFillTx/>
                <a:latin typeface="Avenir Next Medium"/>
                <a:sym typeface="Avenir Next Medium"/>
              </a:rPr>
              <a:t>There are two types of classes and enumerated types: those which are used to build and configure the Google Picker, and those which are returned by the Google Picker once the user has picked an item</a:t>
            </a:r>
            <a:r>
              <a:rPr kumimoji="0" sz="1406" b="0" i="0" u="none" strike="noStrike" kern="0" cap="none" spc="0" normalizeH="0" baseline="0" noProof="0" dirty="0">
                <a:ln>
                  <a:noFill/>
                </a:ln>
                <a:solidFill>
                  <a:srgbClr val="838787"/>
                </a:solidFill>
                <a:effectLst/>
                <a:uLnTx/>
                <a:uFillTx/>
                <a:latin typeface="Avenir Next Medium"/>
                <a:sym typeface="Avenir Next Medium"/>
              </a:rPr>
              <a:t>.</a:t>
            </a:r>
          </a:p>
          <a:p>
            <a:pPr marL="0" marR="0" lvl="0" indent="0" algn="l" defTabSz="410751" rtl="0" eaLnBrk="1" fontAlgn="auto" latinLnBrk="0" hangingPunct="0">
              <a:lnSpc>
                <a:spcPct val="100000"/>
              </a:lnSpc>
              <a:spcBef>
                <a:spcPts val="1687"/>
              </a:spcBef>
              <a:spcAft>
                <a:spcPts val="0"/>
              </a:spcAft>
              <a:buClrTx/>
              <a:buSzTx/>
              <a:buFontTx/>
              <a:buNone/>
              <a:tabLst/>
              <a:defRPr sz="3200">
                <a:solidFill>
                  <a:srgbClr val="222222"/>
                </a:solidFill>
              </a:defRPr>
            </a:pPr>
            <a:r>
              <a:rPr kumimoji="0" sz="2250" b="0" i="0" u="none" strike="noStrike" kern="0" cap="none" spc="0" normalizeH="0" baseline="0" noProof="0" dirty="0">
                <a:ln>
                  <a:noFill/>
                </a:ln>
                <a:solidFill>
                  <a:srgbClr val="222222"/>
                </a:solidFill>
                <a:effectLst/>
                <a:uLnTx/>
                <a:uFillTx/>
                <a:latin typeface="Avenir Next Medium"/>
                <a:sym typeface="Avenir Next Medium"/>
                <a:hlinkClick r:id="rId2"/>
              </a:rPr>
              <a:t>https://developers.google.com/picker/docs/reference#DocsView</a:t>
            </a:r>
            <a:endParaRPr kumimoji="0" sz="2250" b="0" i="0" u="none" strike="noStrike" kern="0" cap="none" spc="0" normalizeH="0" baseline="0" noProof="0" dirty="0">
              <a:ln>
                <a:noFill/>
              </a:ln>
              <a:solidFill>
                <a:srgbClr val="222222"/>
              </a:solidFill>
              <a:effectLst/>
              <a:uLnTx/>
              <a:uFillTx/>
              <a:latin typeface="Avenir Next Medium"/>
              <a:sym typeface="Avenir Next Medium"/>
            </a:endParaRPr>
          </a:p>
        </p:txBody>
      </p:sp>
      <p:sp>
        <p:nvSpPr>
          <p:cNvPr id="187" name="Shape 187"/>
          <p:cNvSpPr/>
          <p:nvPr/>
        </p:nvSpPr>
        <p:spPr>
          <a:xfrm>
            <a:off x="1697223" y="185805"/>
            <a:ext cx="8558083" cy="2063065"/>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lvl1pPr>
              <a:lnSpc>
                <a:spcPct val="80000"/>
              </a:lnSpc>
              <a:spcBef>
                <a:spcPts val="0"/>
              </a:spcBef>
              <a:defRPr sz="11500" cap="all">
                <a:solidFill>
                  <a:schemeClr val="accent1"/>
                </a:solidFill>
                <a:latin typeface="+mn-lt"/>
                <a:ea typeface="+mn-ea"/>
                <a:cs typeface="+mn-cs"/>
                <a:sym typeface="DIN Condensed"/>
              </a:defRPr>
            </a:lvl1pPr>
          </a:lstStyle>
          <a:p>
            <a:pPr marL="0" marR="0" lvl="0" indent="0" algn="l" defTabSz="410751" rtl="0" eaLnBrk="1" fontAlgn="auto" latinLnBrk="0" hangingPunct="0">
              <a:lnSpc>
                <a:spcPct val="80000"/>
              </a:lnSpc>
              <a:spcBef>
                <a:spcPts val="0"/>
              </a:spcBef>
              <a:spcAft>
                <a:spcPts val="0"/>
              </a:spcAft>
              <a:buClrTx/>
              <a:buSzTx/>
              <a:buFontTx/>
              <a:buNone/>
              <a:tabLst/>
              <a:defRPr/>
            </a:pPr>
            <a:r>
              <a:rPr kumimoji="0" sz="8086" b="0" i="0" u="none" strike="noStrike" kern="0" cap="all" spc="0" normalizeH="0" baseline="0" noProof="0" dirty="0">
                <a:ln>
                  <a:noFill/>
                </a:ln>
                <a:solidFill>
                  <a:srgbClr val="34A5DA"/>
                </a:solidFill>
                <a:effectLst/>
                <a:uLnTx/>
                <a:uFillTx/>
                <a:latin typeface="DIN Condensed"/>
                <a:sym typeface="DIN Condensed"/>
              </a:rPr>
              <a:t>Picker Class Reference</a:t>
            </a:r>
          </a:p>
        </p:txBody>
      </p:sp>
    </p:spTree>
    <p:extLst>
      <p:ext uri="{BB962C8B-B14F-4D97-AF65-F5344CB8AC3E}">
        <p14:creationId xmlns:p14="http://schemas.microsoft.com/office/powerpoint/2010/main" val="193279915"/>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http://icons.veryicon.com/png/Internet%20%26%20Web/Socialmedia/Google%20Driv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2770" y="352697"/>
            <a:ext cx="1418546" cy="141854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p:nvPr>
        </p:nvSpPr>
        <p:spPr>
          <a:xfrm>
            <a:off x="2351316" y="706429"/>
            <a:ext cx="6635930" cy="711081"/>
          </a:xfrm>
        </p:spPr>
        <p:txBody>
          <a:bodyPr/>
          <a:lstStyle/>
          <a:p>
            <a:r>
              <a:rPr lang="en-US" dirty="0" smtClean="0"/>
              <a:t>Google Drive</a:t>
            </a:r>
            <a:endParaRPr lang="en-US" dirty="0"/>
          </a:p>
        </p:txBody>
      </p:sp>
      <p:sp>
        <p:nvSpPr>
          <p:cNvPr id="7" name="Rectangle 6"/>
          <p:cNvSpPr/>
          <p:nvPr/>
        </p:nvSpPr>
        <p:spPr>
          <a:xfrm>
            <a:off x="932769" y="2413338"/>
            <a:ext cx="10170659" cy="2308324"/>
          </a:xfrm>
          <a:prstGeom prst="rect">
            <a:avLst/>
          </a:prstGeom>
        </p:spPr>
        <p:txBody>
          <a:bodyPr wrap="square">
            <a:spAutoFit/>
          </a:bodyPr>
          <a:lstStyle/>
          <a:p>
            <a:r>
              <a:rPr lang="en-US" sz="2400" dirty="0"/>
              <a:t>The core functionality of Drive apps is to download and upload files in Google Drive. However, the Drive platform provides a lot more than just storage. </a:t>
            </a:r>
            <a:r>
              <a:rPr lang="en-US" sz="2400" dirty="0" smtClean="0"/>
              <a:t>In this project I have focused on download and upload</a:t>
            </a:r>
            <a:endParaRPr lang="en-US" sz="2400" dirty="0"/>
          </a:p>
          <a:p>
            <a:r>
              <a:rPr lang="en-US" sz="2400" dirty="0"/>
              <a:t> </a:t>
            </a:r>
          </a:p>
          <a:p>
            <a:r>
              <a:rPr lang="en-US" sz="2400" dirty="0"/>
              <a:t>The drive platform uses a model based on file IDs — rather than a traditional folder hierarchy — when working with Google Drive files and folders. </a:t>
            </a:r>
            <a:endParaRPr lang="en-US" sz="2400" dirty="0"/>
          </a:p>
        </p:txBody>
      </p:sp>
    </p:spTree>
    <p:extLst>
      <p:ext uri="{BB962C8B-B14F-4D97-AF65-F5344CB8AC3E}">
        <p14:creationId xmlns:p14="http://schemas.microsoft.com/office/powerpoint/2010/main" val="39356272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9531" y="387255"/>
            <a:ext cx="9144000" cy="2308324"/>
          </a:xfrm>
          <a:prstGeom prst="rect">
            <a:avLst/>
          </a:prstGeom>
        </p:spPr>
        <p:txBody>
          <a:bodyPr wrap="square">
            <a:spAutoFit/>
          </a:bodyPr>
          <a:lstStyle/>
          <a:p>
            <a:r>
              <a:rPr lang="en-US" sz="3600" b="1" dirty="0">
                <a:latin typeface="Times New Roman" panose="02020603050405020304" pitchFamily="18" charset="0"/>
                <a:cs typeface="Times New Roman" panose="02020603050405020304" pitchFamily="18" charset="0"/>
              </a:rPr>
              <a:t>Showing Different </a:t>
            </a:r>
            <a:r>
              <a:rPr lang="en-US" sz="3600" b="1" dirty="0" smtClean="0">
                <a:latin typeface="Times New Roman" panose="02020603050405020304" pitchFamily="18" charset="0"/>
                <a:cs typeface="Times New Roman" panose="02020603050405020304" pitchFamily="18" charset="0"/>
              </a:rPr>
              <a:t>Views</a:t>
            </a:r>
            <a:endParaRPr lang="en-US" dirty="0"/>
          </a:p>
          <a:p>
            <a:endParaRPr lang="en-US" dirty="0" smtClean="0"/>
          </a:p>
          <a:p>
            <a:endParaRPr lang="en-US" dirty="0"/>
          </a:p>
          <a:p>
            <a:endParaRPr lang="en-US" dirty="0" smtClean="0"/>
          </a:p>
          <a:p>
            <a:r>
              <a:rPr lang="en-US" dirty="0" smtClean="0">
                <a:latin typeface="Times New Roman" panose="02020603050405020304" pitchFamily="18" charset="0"/>
                <a:cs typeface="Times New Roman" panose="02020603050405020304" pitchFamily="18" charset="0"/>
              </a:rPr>
              <a:t>We can use </a:t>
            </a:r>
            <a:r>
              <a:rPr lang="en-US" dirty="0" err="1" smtClean="0">
                <a:latin typeface="Times New Roman" panose="02020603050405020304" pitchFamily="18" charset="0"/>
                <a:cs typeface="Times New Roman" panose="02020603050405020304" pitchFamily="18" charset="0"/>
              </a:rPr>
              <a:t>FilePicker</a:t>
            </a:r>
            <a:r>
              <a:rPr lang="en-US" dirty="0" smtClean="0">
                <a:latin typeface="Times New Roman" panose="02020603050405020304" pitchFamily="18" charset="0"/>
                <a:cs typeface="Times New Roman" panose="02020603050405020304" pitchFamily="18" charset="0"/>
              </a:rPr>
              <a:t> to have a view of different types of files. We can do so by specifying through </a:t>
            </a:r>
            <a:r>
              <a:rPr lang="en-US" dirty="0" err="1" smtClean="0">
                <a:latin typeface="Times New Roman" panose="02020603050405020304" pitchFamily="18" charset="0"/>
                <a:cs typeface="Times New Roman" panose="02020603050405020304" pitchFamily="18" charset="0"/>
              </a:rPr>
              <a:t>ViewId</a:t>
            </a:r>
            <a:r>
              <a:rPr lang="en-US" dirty="0" smtClean="0">
                <a:latin typeface="Times New Roman" panose="02020603050405020304" pitchFamily="18" charset="0"/>
                <a:cs typeface="Times New Roman" panose="02020603050405020304" pitchFamily="18" charset="0"/>
              </a:rPr>
              <a:t> or by an instance of subclass </a:t>
            </a:r>
            <a:r>
              <a:rPr lang="en-US" dirty="0" err="1" smtClean="0">
                <a:latin typeface="Times New Roman" panose="02020603050405020304" pitchFamily="18" charset="0"/>
                <a:cs typeface="Times New Roman" panose="02020603050405020304" pitchFamily="18" charset="0"/>
              </a:rPr>
              <a:t>google.picker.view</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37561199"/>
              </p:ext>
            </p:extLst>
          </p:nvPr>
        </p:nvGraphicFramePr>
        <p:xfrm>
          <a:off x="91440" y="1267097"/>
          <a:ext cx="11952513" cy="5532440"/>
        </p:xfrm>
        <a:graphic>
          <a:graphicData uri="http://schemas.openxmlformats.org/drawingml/2006/table">
            <a:tbl>
              <a:tblPr>
                <a:tableStyleId>{638B1855-1B75-4FBE-930C-398BA8C253C6}</a:tableStyleId>
              </a:tblPr>
              <a:tblGrid>
                <a:gridCol w="3741890">
                  <a:extLst>
                    <a:ext uri="{9D8B030D-6E8A-4147-A177-3AD203B41FA5}">
                      <a16:colId xmlns:a16="http://schemas.microsoft.com/office/drawing/2014/main" val="59582023"/>
                    </a:ext>
                  </a:extLst>
                </a:gridCol>
                <a:gridCol w="4226452">
                  <a:extLst>
                    <a:ext uri="{9D8B030D-6E8A-4147-A177-3AD203B41FA5}">
                      <a16:colId xmlns:a16="http://schemas.microsoft.com/office/drawing/2014/main" val="3356171437"/>
                    </a:ext>
                  </a:extLst>
                </a:gridCol>
                <a:gridCol w="3984171">
                  <a:extLst>
                    <a:ext uri="{9D8B030D-6E8A-4147-A177-3AD203B41FA5}">
                      <a16:colId xmlns:a16="http://schemas.microsoft.com/office/drawing/2014/main" val="2241046674"/>
                    </a:ext>
                  </a:extLst>
                </a:gridCol>
              </a:tblGrid>
              <a:tr h="188590">
                <a:tc>
                  <a:txBody>
                    <a:bodyPr/>
                    <a:lstStyle/>
                    <a:p>
                      <a:pPr algn="l" fontAlgn="ctr"/>
                      <a:r>
                        <a:rPr lang="en-US" sz="2400" b="1" dirty="0">
                          <a:effectLst/>
                          <a:latin typeface="Times New Roman" panose="02020603050405020304" pitchFamily="18" charset="0"/>
                          <a:cs typeface="Times New Roman" panose="02020603050405020304" pitchFamily="18" charset="0"/>
                        </a:rPr>
                        <a:t>View Description</a:t>
                      </a:r>
                      <a:endParaRPr lang="en-US" sz="2400" b="1" i="0" dirty="0">
                        <a:solidFill>
                          <a:schemeClr val="bg1"/>
                        </a:solidFill>
                        <a:effectLst/>
                        <a:latin typeface="Times New Roman" panose="02020603050405020304" pitchFamily="18" charset="0"/>
                        <a:cs typeface="Times New Roman" panose="02020603050405020304" pitchFamily="18" charset="0"/>
                      </a:endParaRPr>
                    </a:p>
                  </a:txBody>
                  <a:tcPr marL="13970" marR="13970" marT="13970" marB="13970" anchor="ctr"/>
                </a:tc>
                <a:tc>
                  <a:txBody>
                    <a:bodyPr/>
                    <a:lstStyle/>
                    <a:p>
                      <a:pPr algn="l" fontAlgn="ctr"/>
                      <a:r>
                        <a:rPr lang="en-US" sz="2400" b="1" dirty="0" err="1">
                          <a:effectLst/>
                          <a:latin typeface="Times New Roman" panose="02020603050405020304" pitchFamily="18" charset="0"/>
                          <a:cs typeface="Times New Roman" panose="02020603050405020304" pitchFamily="18" charset="0"/>
                        </a:rPr>
                        <a:t>ViewId</a:t>
                      </a:r>
                      <a:r>
                        <a:rPr lang="en-US" sz="2400" b="1" dirty="0">
                          <a:effectLst/>
                          <a:latin typeface="Times New Roman" panose="02020603050405020304" pitchFamily="18" charset="0"/>
                          <a:cs typeface="Times New Roman" panose="02020603050405020304" pitchFamily="18" charset="0"/>
                        </a:rPr>
                        <a:t> or Equivalent Class</a:t>
                      </a:r>
                      <a:endParaRPr lang="en-US" sz="2400" b="1" i="0" dirty="0">
                        <a:solidFill>
                          <a:schemeClr val="bg1"/>
                        </a:solidFill>
                        <a:effectLst/>
                        <a:latin typeface="Times New Roman" panose="02020603050405020304" pitchFamily="18" charset="0"/>
                        <a:cs typeface="Times New Roman" panose="02020603050405020304" pitchFamily="18" charset="0"/>
                      </a:endParaRPr>
                    </a:p>
                  </a:txBody>
                  <a:tcPr marL="13970" marR="13970" marT="13970" marB="13970" anchor="ctr"/>
                </a:tc>
                <a:tc>
                  <a:txBody>
                    <a:bodyPr/>
                    <a:lstStyle/>
                    <a:p>
                      <a:pPr algn="l" fontAlgn="ctr"/>
                      <a:r>
                        <a:rPr lang="en-US" sz="2400" b="1" dirty="0">
                          <a:effectLst/>
                          <a:latin typeface="Times New Roman" panose="02020603050405020304" pitchFamily="18" charset="0"/>
                          <a:cs typeface="Times New Roman" panose="02020603050405020304" pitchFamily="18" charset="0"/>
                        </a:rPr>
                        <a:t>OAuth Scope</a:t>
                      </a:r>
                      <a:endParaRPr lang="en-US" sz="2400" b="1" i="0" dirty="0">
                        <a:solidFill>
                          <a:schemeClr val="bg1"/>
                        </a:solidFill>
                        <a:effectLst/>
                        <a:latin typeface="Times New Roman" panose="02020603050405020304" pitchFamily="18" charset="0"/>
                        <a:cs typeface="Times New Roman" panose="02020603050405020304" pitchFamily="18" charset="0"/>
                      </a:endParaRPr>
                    </a:p>
                  </a:txBody>
                  <a:tcPr marL="13970" marR="13970" marT="13970" marB="13970" anchor="ctr"/>
                </a:tc>
                <a:extLst>
                  <a:ext uri="{0D108BD9-81ED-4DB2-BD59-A6C34878D82A}">
                    <a16:rowId xmlns:a16="http://schemas.microsoft.com/office/drawing/2014/main" val="1791957453"/>
                  </a:ext>
                </a:extLst>
              </a:tr>
              <a:tr h="358658">
                <a:tc>
                  <a:txBody>
                    <a:bodyPr/>
                    <a:lstStyle/>
                    <a:p>
                      <a:pPr algn="l" fontAlgn="t"/>
                      <a:r>
                        <a:rPr lang="en-US" sz="1600">
                          <a:effectLst/>
                          <a:latin typeface="Times New Roman" panose="02020603050405020304" pitchFamily="18" charset="0"/>
                          <a:cs typeface="Times New Roman" panose="02020603050405020304" pitchFamily="18" charset="0"/>
                        </a:rPr>
                        <a:t>All Google Drive items.</a:t>
                      </a:r>
                      <a:endParaRPr lang="en-US" sz="1600">
                        <a:solidFill>
                          <a:schemeClr val="bg1"/>
                        </a:solidFill>
                        <a:effectLst/>
                        <a:latin typeface="Times New Roman" panose="02020603050405020304" pitchFamily="18" charset="0"/>
                        <a:cs typeface="Times New Roman" panose="02020603050405020304" pitchFamily="18" charset="0"/>
                      </a:endParaRPr>
                    </a:p>
                  </a:txBody>
                  <a:tcPr marL="13970" marR="13970" marT="12224" marB="13970"/>
                </a:tc>
                <a:tc>
                  <a:txBody>
                    <a:bodyPr/>
                    <a:lstStyle/>
                    <a:p>
                      <a:pPr algn="l" fontAlgn="t"/>
                      <a:r>
                        <a:rPr lang="en-US" sz="1600" dirty="0" err="1">
                          <a:effectLst/>
                          <a:latin typeface="Times New Roman" panose="02020603050405020304" pitchFamily="18" charset="0"/>
                          <a:cs typeface="Times New Roman" panose="02020603050405020304" pitchFamily="18" charset="0"/>
                        </a:rPr>
                        <a:t>google.picker</a:t>
                      </a:r>
                      <a:r>
                        <a:rPr lang="en-US"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ViewId.DOCS</a:t>
                      </a:r>
                      <a:r>
                        <a:rPr lang="en-US" sz="1600" dirty="0">
                          <a:effectLst/>
                          <a:latin typeface="Times New Roman" panose="02020603050405020304" pitchFamily="18" charset="0"/>
                          <a:cs typeface="Times New Roman" panose="02020603050405020304" pitchFamily="18" charset="0"/>
                        </a:rPr>
                        <a:t> or </a:t>
                      </a:r>
                      <a:r>
                        <a:rPr lang="en-US" sz="1600" u="none" strike="noStrike" dirty="0" smtClean="0">
                          <a:effectLst/>
                          <a:latin typeface="Times New Roman" panose="02020603050405020304" pitchFamily="18" charset="0"/>
                          <a:cs typeface="Times New Roman" panose="02020603050405020304" pitchFamily="18" charset="0"/>
                        </a:rPr>
                        <a:t>google. Picker.</a:t>
                      </a:r>
                      <a:r>
                        <a:rPr lang="en-US" sz="1600" u="none" strike="noStrike" dirty="0">
                          <a:effectLst/>
                          <a:latin typeface="Times New Roman" panose="02020603050405020304" pitchFamily="18" charset="0"/>
                          <a:cs typeface="Times New Roman" panose="02020603050405020304" pitchFamily="18" charset="0"/>
                        </a:rPr>
                        <a:t>​</a:t>
                      </a:r>
                      <a:r>
                        <a:rPr lang="en-US" sz="1600" u="none" strike="noStrike" dirty="0" err="1">
                          <a:effectLst/>
                          <a:latin typeface="Times New Roman" panose="02020603050405020304" pitchFamily="18" charset="0"/>
                          <a:cs typeface="Times New Roman" panose="02020603050405020304" pitchFamily="18" charset="0"/>
                        </a:rPr>
                        <a:t>DocsView</a:t>
                      </a:r>
                      <a:endParaRPr lang="en-US" sz="1600" dirty="0">
                        <a:solidFill>
                          <a:schemeClr val="tx1"/>
                        </a:solidFill>
                        <a:effectLst/>
                        <a:latin typeface="Times New Roman" panose="02020603050405020304" pitchFamily="18" charset="0"/>
                        <a:cs typeface="Times New Roman" panose="02020603050405020304" pitchFamily="18" charset="0"/>
                      </a:endParaRPr>
                    </a:p>
                  </a:txBody>
                  <a:tcPr marL="13970" marR="13970" marT="12224" marB="13970"/>
                </a:tc>
                <a:tc>
                  <a:txBody>
                    <a:bodyPr/>
                    <a:lstStyle/>
                    <a:p>
                      <a:pPr algn="l" fontAlgn="t"/>
                      <a:r>
                        <a:rPr lang="en-US" sz="1600" dirty="0">
                          <a:effectLst/>
                          <a:latin typeface="Times New Roman" panose="02020603050405020304" pitchFamily="18" charset="0"/>
                          <a:cs typeface="Times New Roman" panose="02020603050405020304" pitchFamily="18" charset="0"/>
                        </a:rPr>
                        <a:t>https://www.googleapis.com/auth/drive.readonly</a:t>
                      </a:r>
                      <a:endParaRPr lang="en-US" sz="1600" dirty="0">
                        <a:solidFill>
                          <a:schemeClr val="tx1"/>
                        </a:solidFill>
                        <a:effectLst/>
                        <a:latin typeface="Times New Roman" panose="02020603050405020304" pitchFamily="18" charset="0"/>
                        <a:cs typeface="Times New Roman" panose="02020603050405020304" pitchFamily="18" charset="0"/>
                      </a:endParaRPr>
                    </a:p>
                  </a:txBody>
                  <a:tcPr marL="13970" marR="13970" marT="12224" marB="13970"/>
                </a:tc>
                <a:extLst>
                  <a:ext uri="{0D108BD9-81ED-4DB2-BD59-A6C34878D82A}">
                    <a16:rowId xmlns:a16="http://schemas.microsoft.com/office/drawing/2014/main" val="610580251"/>
                  </a:ext>
                </a:extLst>
              </a:tr>
              <a:tr h="358658">
                <a:tc>
                  <a:txBody>
                    <a:bodyPr/>
                    <a:lstStyle/>
                    <a:p>
                      <a:pPr algn="l" fontAlgn="t"/>
                      <a:r>
                        <a:rPr lang="en-US" sz="1600" dirty="0">
                          <a:effectLst/>
                          <a:latin typeface="Times New Roman" panose="02020603050405020304" pitchFamily="18" charset="0"/>
                          <a:cs typeface="Times New Roman" panose="02020603050405020304" pitchFamily="18" charset="0"/>
                        </a:rPr>
                        <a:t>Google Drive photos.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marL="13970" marR="13970" marT="12224" marB="13970"/>
                </a:tc>
                <a:tc>
                  <a:txBody>
                    <a:bodyPr/>
                    <a:lstStyle/>
                    <a:p>
                      <a:pPr algn="l" fontAlgn="t"/>
                      <a:r>
                        <a:rPr lang="en-US" sz="1600" dirty="0" err="1">
                          <a:effectLst/>
                          <a:latin typeface="Times New Roman" panose="02020603050405020304" pitchFamily="18" charset="0"/>
                          <a:cs typeface="Times New Roman" panose="02020603050405020304" pitchFamily="18" charset="0"/>
                        </a:rPr>
                        <a:t>google.picker</a:t>
                      </a:r>
                      <a:r>
                        <a:rPr lang="en-US"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ViewId.DOCS_IMAGES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marL="13970" marR="13970" marT="12224" marB="13970"/>
                </a:tc>
                <a:tc>
                  <a:txBody>
                    <a:bodyPr/>
                    <a:lstStyle/>
                    <a:p>
                      <a:pPr algn="l" fontAlgn="t"/>
                      <a:r>
                        <a:rPr lang="en-US" sz="1600" dirty="0">
                          <a:effectLst/>
                          <a:latin typeface="Times New Roman" panose="02020603050405020304" pitchFamily="18" charset="0"/>
                          <a:cs typeface="Times New Roman" panose="02020603050405020304" pitchFamily="18" charset="0"/>
                        </a:rPr>
                        <a:t>https://www.googleapis.com/auth/drive.readonly</a:t>
                      </a:r>
                      <a:endParaRPr lang="en-US" sz="1600" dirty="0">
                        <a:solidFill>
                          <a:schemeClr val="tx1"/>
                        </a:solidFill>
                        <a:effectLst/>
                        <a:latin typeface="Times New Roman" panose="02020603050405020304" pitchFamily="18" charset="0"/>
                        <a:cs typeface="Times New Roman" panose="02020603050405020304" pitchFamily="18" charset="0"/>
                      </a:endParaRPr>
                    </a:p>
                  </a:txBody>
                  <a:tcPr marL="13970" marR="13970" marT="12224" marB="13970"/>
                </a:tc>
                <a:extLst>
                  <a:ext uri="{0D108BD9-81ED-4DB2-BD59-A6C34878D82A}">
                    <a16:rowId xmlns:a16="http://schemas.microsoft.com/office/drawing/2014/main" val="3111456237"/>
                  </a:ext>
                </a:extLst>
              </a:tr>
              <a:tr h="358658">
                <a:tc>
                  <a:txBody>
                    <a:bodyPr/>
                    <a:lstStyle/>
                    <a:p>
                      <a:pPr algn="l" fontAlgn="t"/>
                      <a:r>
                        <a:rPr lang="en-US" sz="1600">
                          <a:effectLst/>
                          <a:latin typeface="Times New Roman" panose="02020603050405020304" pitchFamily="18" charset="0"/>
                          <a:cs typeface="Times New Roman" panose="02020603050405020304" pitchFamily="18" charset="0"/>
                        </a:rPr>
                        <a:t>Google Drive Documents.</a:t>
                      </a:r>
                      <a:endParaRPr lang="en-US" sz="1600">
                        <a:solidFill>
                          <a:schemeClr val="bg1"/>
                        </a:solidFill>
                        <a:effectLst/>
                        <a:latin typeface="Times New Roman" panose="02020603050405020304" pitchFamily="18" charset="0"/>
                        <a:cs typeface="Times New Roman" panose="02020603050405020304" pitchFamily="18" charset="0"/>
                      </a:endParaRPr>
                    </a:p>
                  </a:txBody>
                  <a:tcPr marL="13970" marR="13970" marT="12224" marB="13970"/>
                </a:tc>
                <a:tc>
                  <a:txBody>
                    <a:bodyPr/>
                    <a:lstStyle/>
                    <a:p>
                      <a:pPr algn="l" fontAlgn="t"/>
                      <a:r>
                        <a:rPr lang="en-US" sz="1600" dirty="0" err="1">
                          <a:effectLst/>
                          <a:latin typeface="Times New Roman" panose="02020603050405020304" pitchFamily="18" charset="0"/>
                          <a:cs typeface="Times New Roman" panose="02020603050405020304" pitchFamily="18" charset="0"/>
                        </a:rPr>
                        <a:t>google.picker</a:t>
                      </a:r>
                      <a:r>
                        <a:rPr lang="en-US"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ViewId.DOCUMENTS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marL="13970" marR="13970" marT="12224" marB="13970"/>
                </a:tc>
                <a:tc>
                  <a:txBody>
                    <a:bodyPr/>
                    <a:lstStyle/>
                    <a:p>
                      <a:pPr algn="l" fontAlgn="t"/>
                      <a:r>
                        <a:rPr lang="en-US" sz="1600" dirty="0">
                          <a:effectLst/>
                          <a:latin typeface="Times New Roman" panose="02020603050405020304" pitchFamily="18" charset="0"/>
                          <a:cs typeface="Times New Roman" panose="02020603050405020304" pitchFamily="18" charset="0"/>
                        </a:rPr>
                        <a:t>https://www.googleapis.com/auth/drive.readonly</a:t>
                      </a:r>
                      <a:endParaRPr lang="en-US" sz="1600" dirty="0">
                        <a:solidFill>
                          <a:schemeClr val="tx1"/>
                        </a:solidFill>
                        <a:effectLst/>
                        <a:latin typeface="Times New Roman" panose="02020603050405020304" pitchFamily="18" charset="0"/>
                        <a:cs typeface="Times New Roman" panose="02020603050405020304" pitchFamily="18" charset="0"/>
                      </a:endParaRPr>
                    </a:p>
                  </a:txBody>
                  <a:tcPr marL="13970" marR="13970" marT="12224" marB="13970"/>
                </a:tc>
                <a:extLst>
                  <a:ext uri="{0D108BD9-81ED-4DB2-BD59-A6C34878D82A}">
                    <a16:rowId xmlns:a16="http://schemas.microsoft.com/office/drawing/2014/main" val="1851194432"/>
                  </a:ext>
                </a:extLst>
              </a:tr>
              <a:tr h="358658">
                <a:tc>
                  <a:txBody>
                    <a:bodyPr/>
                    <a:lstStyle/>
                    <a:p>
                      <a:pPr algn="l" fontAlgn="t"/>
                      <a:r>
                        <a:rPr lang="en-US" sz="1600">
                          <a:effectLst/>
                          <a:latin typeface="Times New Roman" panose="02020603050405020304" pitchFamily="18" charset="0"/>
                          <a:cs typeface="Times New Roman" panose="02020603050405020304" pitchFamily="18" charset="0"/>
                        </a:rPr>
                        <a:t>Google Drive Presentations.</a:t>
                      </a:r>
                      <a:endParaRPr lang="en-US" sz="1600">
                        <a:solidFill>
                          <a:schemeClr val="bg1"/>
                        </a:solidFill>
                        <a:effectLst/>
                        <a:latin typeface="Times New Roman" panose="02020603050405020304" pitchFamily="18" charset="0"/>
                        <a:cs typeface="Times New Roman" panose="02020603050405020304" pitchFamily="18" charset="0"/>
                      </a:endParaRPr>
                    </a:p>
                  </a:txBody>
                  <a:tcPr marL="13970" marR="13970" marT="12224" marB="13970"/>
                </a:tc>
                <a:tc>
                  <a:txBody>
                    <a:bodyPr/>
                    <a:lstStyle/>
                    <a:p>
                      <a:pPr algn="l" fontAlgn="t"/>
                      <a:r>
                        <a:rPr lang="en-US" sz="1600" dirty="0" err="1">
                          <a:effectLst/>
                          <a:latin typeface="Times New Roman" panose="02020603050405020304" pitchFamily="18" charset="0"/>
                          <a:cs typeface="Times New Roman" panose="02020603050405020304" pitchFamily="18" charset="0"/>
                        </a:rPr>
                        <a:t>google.picker</a:t>
                      </a:r>
                      <a:r>
                        <a:rPr lang="en-US"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ViewId.PRESENTATIONS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marL="13970" marR="13970" marT="12224" marB="13970"/>
                </a:tc>
                <a:tc>
                  <a:txBody>
                    <a:bodyPr/>
                    <a:lstStyle/>
                    <a:p>
                      <a:pPr algn="l" fontAlgn="t"/>
                      <a:r>
                        <a:rPr lang="en-US" sz="1600" dirty="0">
                          <a:effectLst/>
                          <a:latin typeface="Times New Roman" panose="02020603050405020304" pitchFamily="18" charset="0"/>
                          <a:cs typeface="Times New Roman" panose="02020603050405020304" pitchFamily="18" charset="0"/>
                        </a:rPr>
                        <a:t>https://www.googleapis.com/auth/drive.readonly</a:t>
                      </a:r>
                      <a:endParaRPr lang="en-US" sz="1600" dirty="0">
                        <a:solidFill>
                          <a:schemeClr val="tx1"/>
                        </a:solidFill>
                        <a:effectLst/>
                        <a:latin typeface="Times New Roman" panose="02020603050405020304" pitchFamily="18" charset="0"/>
                        <a:cs typeface="Times New Roman" panose="02020603050405020304" pitchFamily="18" charset="0"/>
                      </a:endParaRPr>
                    </a:p>
                  </a:txBody>
                  <a:tcPr marL="13970" marR="13970" marT="12224" marB="13970"/>
                </a:tc>
                <a:extLst>
                  <a:ext uri="{0D108BD9-81ED-4DB2-BD59-A6C34878D82A}">
                    <a16:rowId xmlns:a16="http://schemas.microsoft.com/office/drawing/2014/main" val="970107916"/>
                  </a:ext>
                </a:extLst>
              </a:tr>
              <a:tr h="358658">
                <a:tc>
                  <a:txBody>
                    <a:bodyPr/>
                    <a:lstStyle/>
                    <a:p>
                      <a:pPr algn="l" fontAlgn="t"/>
                      <a:r>
                        <a:rPr lang="en-US" sz="1600" dirty="0">
                          <a:effectLst/>
                          <a:latin typeface="Times New Roman" panose="02020603050405020304" pitchFamily="18" charset="0"/>
                          <a:cs typeface="Times New Roman" panose="02020603050405020304" pitchFamily="18" charset="0"/>
                        </a:rPr>
                        <a:t>Google Drive Spreadsheet.</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marL="13970" marR="13970" marT="12224" marB="13970"/>
                </a:tc>
                <a:tc>
                  <a:txBody>
                    <a:bodyPr/>
                    <a:lstStyle/>
                    <a:p>
                      <a:pPr algn="l" fontAlgn="t"/>
                      <a:r>
                        <a:rPr lang="en-US" sz="1600" dirty="0" err="1">
                          <a:effectLst/>
                          <a:latin typeface="Times New Roman" panose="02020603050405020304" pitchFamily="18" charset="0"/>
                          <a:cs typeface="Times New Roman" panose="02020603050405020304" pitchFamily="18" charset="0"/>
                        </a:rPr>
                        <a:t>google.picker</a:t>
                      </a:r>
                      <a:r>
                        <a:rPr lang="en-US"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ViewId.SPREADSHEETS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marL="13970" marR="13970" marT="12224" marB="13970"/>
                </a:tc>
                <a:tc>
                  <a:txBody>
                    <a:bodyPr/>
                    <a:lstStyle/>
                    <a:p>
                      <a:pPr algn="l" fontAlgn="t"/>
                      <a:r>
                        <a:rPr lang="en-US" sz="1600" dirty="0">
                          <a:effectLst/>
                          <a:latin typeface="Times New Roman" panose="02020603050405020304" pitchFamily="18" charset="0"/>
                          <a:cs typeface="Times New Roman" panose="02020603050405020304" pitchFamily="18" charset="0"/>
                        </a:rPr>
                        <a:t>https://www.googleapis.com/auth/drive.readonly</a:t>
                      </a:r>
                      <a:endParaRPr lang="en-US" sz="1600" dirty="0">
                        <a:solidFill>
                          <a:schemeClr val="tx1"/>
                        </a:solidFill>
                        <a:effectLst/>
                        <a:latin typeface="Times New Roman" panose="02020603050405020304" pitchFamily="18" charset="0"/>
                        <a:cs typeface="Times New Roman" panose="02020603050405020304" pitchFamily="18" charset="0"/>
                      </a:endParaRPr>
                    </a:p>
                  </a:txBody>
                  <a:tcPr marL="13970" marR="13970" marT="12224" marB="13970"/>
                </a:tc>
                <a:extLst>
                  <a:ext uri="{0D108BD9-81ED-4DB2-BD59-A6C34878D82A}">
                    <a16:rowId xmlns:a16="http://schemas.microsoft.com/office/drawing/2014/main" val="2794846237"/>
                  </a:ext>
                </a:extLst>
              </a:tr>
              <a:tr h="358658">
                <a:tc>
                  <a:txBody>
                    <a:bodyPr/>
                    <a:lstStyle/>
                    <a:p>
                      <a:pPr algn="l" fontAlgn="t"/>
                      <a:r>
                        <a:rPr lang="en-US" sz="1600">
                          <a:effectLst/>
                          <a:latin typeface="Times New Roman" panose="02020603050405020304" pitchFamily="18" charset="0"/>
                          <a:cs typeface="Times New Roman" panose="02020603050405020304" pitchFamily="18" charset="0"/>
                        </a:rPr>
                        <a:t>Google Drive Forms.</a:t>
                      </a:r>
                      <a:endParaRPr lang="en-US" sz="1600">
                        <a:solidFill>
                          <a:schemeClr val="bg1"/>
                        </a:solidFill>
                        <a:effectLst/>
                        <a:latin typeface="Times New Roman" panose="02020603050405020304" pitchFamily="18" charset="0"/>
                        <a:cs typeface="Times New Roman" panose="02020603050405020304" pitchFamily="18" charset="0"/>
                      </a:endParaRPr>
                    </a:p>
                  </a:txBody>
                  <a:tcPr marL="13970" marR="13970" marT="12224" marB="13970"/>
                </a:tc>
                <a:tc>
                  <a:txBody>
                    <a:bodyPr/>
                    <a:lstStyle/>
                    <a:p>
                      <a:pPr algn="l" fontAlgn="t"/>
                      <a:r>
                        <a:rPr lang="en-US" sz="1600" dirty="0" err="1">
                          <a:effectLst/>
                          <a:latin typeface="Times New Roman" panose="02020603050405020304" pitchFamily="18" charset="0"/>
                          <a:cs typeface="Times New Roman" panose="02020603050405020304" pitchFamily="18" charset="0"/>
                        </a:rPr>
                        <a:t>google.picker</a:t>
                      </a:r>
                      <a:r>
                        <a:rPr lang="en-US"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ViewId.FORMS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marL="13970" marR="13970" marT="12224" marB="13970"/>
                </a:tc>
                <a:tc>
                  <a:txBody>
                    <a:bodyPr/>
                    <a:lstStyle/>
                    <a:p>
                      <a:pPr algn="l" fontAlgn="t"/>
                      <a:r>
                        <a:rPr lang="en-US" sz="1600" dirty="0">
                          <a:effectLst/>
                          <a:latin typeface="Times New Roman" panose="02020603050405020304" pitchFamily="18" charset="0"/>
                          <a:cs typeface="Times New Roman" panose="02020603050405020304" pitchFamily="18" charset="0"/>
                        </a:rPr>
                        <a:t>https://www.googleapis.com/auth/drive.readonly</a:t>
                      </a:r>
                      <a:endParaRPr lang="en-US" sz="1600" dirty="0">
                        <a:solidFill>
                          <a:schemeClr val="tx1"/>
                        </a:solidFill>
                        <a:effectLst/>
                        <a:latin typeface="Times New Roman" panose="02020603050405020304" pitchFamily="18" charset="0"/>
                        <a:cs typeface="Times New Roman" panose="02020603050405020304" pitchFamily="18" charset="0"/>
                      </a:endParaRPr>
                    </a:p>
                  </a:txBody>
                  <a:tcPr marL="13970" marR="13970" marT="12224" marB="13970"/>
                </a:tc>
                <a:extLst>
                  <a:ext uri="{0D108BD9-81ED-4DB2-BD59-A6C34878D82A}">
                    <a16:rowId xmlns:a16="http://schemas.microsoft.com/office/drawing/2014/main" val="400888414"/>
                  </a:ext>
                </a:extLst>
              </a:tr>
              <a:tr h="358658">
                <a:tc>
                  <a:txBody>
                    <a:bodyPr/>
                    <a:lstStyle/>
                    <a:p>
                      <a:pPr algn="l" fontAlgn="t"/>
                      <a:r>
                        <a:rPr lang="en-US" sz="1600" dirty="0">
                          <a:effectLst/>
                          <a:latin typeface="Times New Roman" panose="02020603050405020304" pitchFamily="18" charset="0"/>
                          <a:cs typeface="Times New Roman" panose="02020603050405020304" pitchFamily="18" charset="0"/>
                        </a:rPr>
                        <a:t>Google Drive photos and videos.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marL="13970" marR="13970" marT="12224" marB="13970"/>
                </a:tc>
                <a:tc>
                  <a:txBody>
                    <a:bodyPr/>
                    <a:lstStyle/>
                    <a:p>
                      <a:pPr algn="l" fontAlgn="t"/>
                      <a:r>
                        <a:rPr lang="en-US" sz="1600" dirty="0" err="1">
                          <a:effectLst/>
                          <a:latin typeface="Times New Roman" panose="02020603050405020304" pitchFamily="18" charset="0"/>
                          <a:cs typeface="Times New Roman" panose="02020603050405020304" pitchFamily="18" charset="0"/>
                        </a:rPr>
                        <a:t>google.picker</a:t>
                      </a:r>
                      <a:r>
                        <a:rPr lang="en-US"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ViewId.DOCS_IMAGES_AND_VIDEOS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marL="13970" marR="13970" marT="12224" marB="13970"/>
                </a:tc>
                <a:tc>
                  <a:txBody>
                    <a:bodyPr/>
                    <a:lstStyle/>
                    <a:p>
                      <a:pPr algn="l" fontAlgn="t"/>
                      <a:r>
                        <a:rPr lang="en-US" sz="1600" dirty="0">
                          <a:effectLst/>
                          <a:latin typeface="Times New Roman" panose="02020603050405020304" pitchFamily="18" charset="0"/>
                          <a:cs typeface="Times New Roman" panose="02020603050405020304" pitchFamily="18" charset="0"/>
                        </a:rPr>
                        <a:t>https://www.googleapis.com/auth/drive.readonly</a:t>
                      </a:r>
                      <a:endParaRPr lang="en-US" sz="1600" dirty="0">
                        <a:solidFill>
                          <a:schemeClr val="tx1"/>
                        </a:solidFill>
                        <a:effectLst/>
                        <a:latin typeface="Times New Roman" panose="02020603050405020304" pitchFamily="18" charset="0"/>
                        <a:cs typeface="Times New Roman" panose="02020603050405020304" pitchFamily="18" charset="0"/>
                      </a:endParaRPr>
                    </a:p>
                  </a:txBody>
                  <a:tcPr marL="13970" marR="13970" marT="12224" marB="13970"/>
                </a:tc>
                <a:extLst>
                  <a:ext uri="{0D108BD9-81ED-4DB2-BD59-A6C34878D82A}">
                    <a16:rowId xmlns:a16="http://schemas.microsoft.com/office/drawing/2014/main" val="1679824891"/>
                  </a:ext>
                </a:extLst>
              </a:tr>
              <a:tr h="358658">
                <a:tc>
                  <a:txBody>
                    <a:bodyPr/>
                    <a:lstStyle/>
                    <a:p>
                      <a:pPr algn="l" fontAlgn="t"/>
                      <a:r>
                        <a:rPr lang="en-US" sz="1600">
                          <a:effectLst/>
                          <a:latin typeface="Times New Roman" panose="02020603050405020304" pitchFamily="18" charset="0"/>
                          <a:cs typeface="Times New Roman" panose="02020603050405020304" pitchFamily="18" charset="0"/>
                        </a:rPr>
                        <a:t>Google Drive videos.</a:t>
                      </a:r>
                      <a:endParaRPr lang="en-US" sz="1600">
                        <a:solidFill>
                          <a:schemeClr val="bg1"/>
                        </a:solidFill>
                        <a:effectLst/>
                        <a:latin typeface="Times New Roman" panose="02020603050405020304" pitchFamily="18" charset="0"/>
                        <a:cs typeface="Times New Roman" panose="02020603050405020304" pitchFamily="18" charset="0"/>
                      </a:endParaRPr>
                    </a:p>
                  </a:txBody>
                  <a:tcPr marL="13970" marR="13970" marT="12224" marB="13970"/>
                </a:tc>
                <a:tc>
                  <a:txBody>
                    <a:bodyPr/>
                    <a:lstStyle/>
                    <a:p>
                      <a:pPr algn="l" fontAlgn="t"/>
                      <a:r>
                        <a:rPr lang="en-US" sz="1600" dirty="0" err="1">
                          <a:effectLst/>
                          <a:latin typeface="Times New Roman" panose="02020603050405020304" pitchFamily="18" charset="0"/>
                          <a:cs typeface="Times New Roman" panose="02020603050405020304" pitchFamily="18" charset="0"/>
                        </a:rPr>
                        <a:t>google.picker</a:t>
                      </a:r>
                      <a:r>
                        <a:rPr lang="en-US"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ViewId.DOCS_VIDEOS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marL="13970" marR="13970" marT="12224" marB="13970"/>
                </a:tc>
                <a:tc>
                  <a:txBody>
                    <a:bodyPr/>
                    <a:lstStyle/>
                    <a:p>
                      <a:pPr algn="l" fontAlgn="t"/>
                      <a:r>
                        <a:rPr lang="en-US" sz="1600" dirty="0">
                          <a:effectLst/>
                          <a:latin typeface="Times New Roman" panose="02020603050405020304" pitchFamily="18" charset="0"/>
                          <a:cs typeface="Times New Roman" panose="02020603050405020304" pitchFamily="18" charset="0"/>
                        </a:rPr>
                        <a:t>https://www.googleapis.com/auth/drive.readonly</a:t>
                      </a:r>
                      <a:endParaRPr lang="en-US" sz="1600" dirty="0">
                        <a:solidFill>
                          <a:schemeClr val="tx1"/>
                        </a:solidFill>
                        <a:effectLst/>
                        <a:latin typeface="Times New Roman" panose="02020603050405020304" pitchFamily="18" charset="0"/>
                        <a:cs typeface="Times New Roman" panose="02020603050405020304" pitchFamily="18" charset="0"/>
                      </a:endParaRPr>
                    </a:p>
                  </a:txBody>
                  <a:tcPr marL="13970" marR="13970" marT="12224" marB="13970"/>
                </a:tc>
                <a:extLst>
                  <a:ext uri="{0D108BD9-81ED-4DB2-BD59-A6C34878D82A}">
                    <a16:rowId xmlns:a16="http://schemas.microsoft.com/office/drawing/2014/main" val="2906247520"/>
                  </a:ext>
                </a:extLst>
              </a:tr>
              <a:tr h="358658">
                <a:tc>
                  <a:txBody>
                    <a:bodyPr/>
                    <a:lstStyle/>
                    <a:p>
                      <a:pPr algn="l" fontAlgn="t"/>
                      <a:r>
                        <a:rPr lang="en-US" sz="1600" dirty="0">
                          <a:effectLst/>
                          <a:latin typeface="Times New Roman" panose="02020603050405020304" pitchFamily="18" charset="0"/>
                          <a:cs typeface="Times New Roman" panose="02020603050405020304" pitchFamily="18" charset="0"/>
                        </a:rPr>
                        <a:t>Google Drive Folders.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marL="13970" marR="13970" marT="12224" marB="13970"/>
                </a:tc>
                <a:tc>
                  <a:txBody>
                    <a:bodyPr/>
                    <a:lstStyle/>
                    <a:p>
                      <a:pPr algn="l" fontAlgn="t"/>
                      <a:r>
                        <a:rPr lang="en-US" sz="1600" dirty="0" err="1">
                          <a:effectLst/>
                          <a:latin typeface="Times New Roman" panose="02020603050405020304" pitchFamily="18" charset="0"/>
                          <a:cs typeface="Times New Roman" panose="02020603050405020304" pitchFamily="18" charset="0"/>
                        </a:rPr>
                        <a:t>google.picker</a:t>
                      </a:r>
                      <a:r>
                        <a:rPr lang="en-US"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ViewId.FOLDERS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marL="13970" marR="13970" marT="12224" marB="13970"/>
                </a:tc>
                <a:tc>
                  <a:txBody>
                    <a:bodyPr/>
                    <a:lstStyle/>
                    <a:p>
                      <a:pPr algn="l" fontAlgn="t"/>
                      <a:r>
                        <a:rPr lang="en-US" sz="1600" dirty="0">
                          <a:effectLst/>
                          <a:latin typeface="Times New Roman" panose="02020603050405020304" pitchFamily="18" charset="0"/>
                          <a:cs typeface="Times New Roman" panose="02020603050405020304" pitchFamily="18" charset="0"/>
                        </a:rPr>
                        <a:t>https://www.googleapis.com/auth/drive.readonly</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marL="13970" marR="13970" marT="12224" marB="13970"/>
                </a:tc>
                <a:extLst>
                  <a:ext uri="{0D108BD9-81ED-4DB2-BD59-A6C34878D82A}">
                    <a16:rowId xmlns:a16="http://schemas.microsoft.com/office/drawing/2014/main" val="2611804826"/>
                  </a:ext>
                </a:extLst>
              </a:tr>
              <a:tr h="358658">
                <a:tc>
                  <a:txBody>
                    <a:bodyPr/>
                    <a:lstStyle/>
                    <a:p>
                      <a:pPr algn="l" fontAlgn="t"/>
                      <a:r>
                        <a:rPr lang="en-US" sz="1600">
                          <a:effectLst/>
                          <a:latin typeface="Times New Roman" panose="02020603050405020304" pitchFamily="18" charset="0"/>
                          <a:cs typeface="Times New Roman" panose="02020603050405020304" pitchFamily="18" charset="0"/>
                        </a:rPr>
                        <a:t>Adobe PDF files stored in Google Drive.</a:t>
                      </a:r>
                      <a:endParaRPr lang="en-US" sz="1600">
                        <a:solidFill>
                          <a:schemeClr val="bg1"/>
                        </a:solidFill>
                        <a:effectLst/>
                        <a:latin typeface="Times New Roman" panose="02020603050405020304" pitchFamily="18" charset="0"/>
                        <a:cs typeface="Times New Roman" panose="02020603050405020304" pitchFamily="18" charset="0"/>
                      </a:endParaRPr>
                    </a:p>
                  </a:txBody>
                  <a:tcPr marL="13970" marR="13970" marT="12224" marB="13970"/>
                </a:tc>
                <a:tc>
                  <a:txBody>
                    <a:bodyPr/>
                    <a:lstStyle/>
                    <a:p>
                      <a:pPr algn="l" fontAlgn="t"/>
                      <a:r>
                        <a:rPr lang="en-US" sz="1600" dirty="0" err="1">
                          <a:effectLst/>
                          <a:latin typeface="Times New Roman" panose="02020603050405020304" pitchFamily="18" charset="0"/>
                          <a:cs typeface="Times New Roman" panose="02020603050405020304" pitchFamily="18" charset="0"/>
                        </a:rPr>
                        <a:t>google.picker</a:t>
                      </a:r>
                      <a:r>
                        <a:rPr lang="en-US" sz="1600" dirty="0">
                          <a:effectLst/>
                          <a:latin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cs typeface="Times New Roman" panose="02020603050405020304" pitchFamily="18" charset="0"/>
                        </a:rPr>
                        <a:t>ViewId.PDFS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marL="13970" marR="13970" marT="12224" marB="13970"/>
                </a:tc>
                <a:tc>
                  <a:txBody>
                    <a:bodyPr/>
                    <a:lstStyle/>
                    <a:p>
                      <a:pPr algn="l" fontAlgn="t"/>
                      <a:r>
                        <a:rPr lang="en-US" sz="1600" dirty="0">
                          <a:effectLst/>
                          <a:latin typeface="Times New Roman" panose="02020603050405020304" pitchFamily="18" charset="0"/>
                          <a:cs typeface="Times New Roman" panose="02020603050405020304" pitchFamily="18" charset="0"/>
                        </a:rPr>
                        <a:t>https://www.googleapis.com/auth/drive.readonly</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marL="13970" marR="13970" marT="12224" marB="13970"/>
                </a:tc>
                <a:extLst>
                  <a:ext uri="{0D108BD9-81ED-4DB2-BD59-A6C34878D82A}">
                    <a16:rowId xmlns:a16="http://schemas.microsoft.com/office/drawing/2014/main" val="4162191339"/>
                  </a:ext>
                </a:extLst>
              </a:tr>
            </a:tbl>
          </a:graphicData>
        </a:graphic>
      </p:graphicFrame>
    </p:spTree>
    <p:extLst>
      <p:ext uri="{BB962C8B-B14F-4D97-AF65-F5344CB8AC3E}">
        <p14:creationId xmlns:p14="http://schemas.microsoft.com/office/powerpoint/2010/main" val="8366023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3771" y="535577"/>
            <a:ext cx="9039498" cy="707886"/>
          </a:xfrm>
          <a:prstGeom prst="rect">
            <a:avLst/>
          </a:prstGeom>
          <a:noFill/>
        </p:spPr>
        <p:txBody>
          <a:bodyPr wrap="square" rtlCol="0">
            <a:spAutoFit/>
          </a:bodyPr>
          <a:lstStyle/>
          <a:p>
            <a:r>
              <a:rPr lang="en-US" sz="4000" b="1" dirty="0" smtClean="0"/>
              <a:t>Different Permission Scopes</a:t>
            </a:r>
            <a:endParaRPr lang="en-US" sz="4000" b="1" dirty="0"/>
          </a:p>
        </p:txBody>
      </p:sp>
      <p:sp>
        <p:nvSpPr>
          <p:cNvPr id="3" name="TextBox 2"/>
          <p:cNvSpPr txBox="1"/>
          <p:nvPr/>
        </p:nvSpPr>
        <p:spPr>
          <a:xfrm>
            <a:off x="783771" y="1894114"/>
            <a:ext cx="10371909" cy="1754326"/>
          </a:xfrm>
          <a:prstGeom prst="rect">
            <a:avLst/>
          </a:prstGeom>
          <a:noFill/>
        </p:spPr>
        <p:txBody>
          <a:bodyPr wrap="square" rtlCol="0">
            <a:spAutoFit/>
          </a:bodyPr>
          <a:lstStyle/>
          <a:p>
            <a:r>
              <a:rPr lang="en-US" dirty="0" smtClean="0"/>
              <a:t>As we saw for Picker API and Drive API used for download and upload have different permissions. Here is a summary of permission scopes we can use in the source-code for the application to ask for specific permission only.</a:t>
            </a:r>
          </a:p>
          <a:p>
            <a:endParaRPr lang="en-US" dirty="0"/>
          </a:p>
          <a:p>
            <a:r>
              <a:rPr lang="en-US" dirty="0" smtClean="0"/>
              <a:t>These permissions are shown in the consent screen as we saw in the demo.</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23380615"/>
              </p:ext>
            </p:extLst>
          </p:nvPr>
        </p:nvGraphicFramePr>
        <p:xfrm>
          <a:off x="470263" y="1598025"/>
          <a:ext cx="11312434" cy="5053877"/>
        </p:xfrm>
        <a:graphic>
          <a:graphicData uri="http://schemas.openxmlformats.org/drawingml/2006/table">
            <a:tbl>
              <a:tblPr>
                <a:effectLst>
                  <a:outerShdw blurRad="50800" dist="38100" dir="2700000" algn="tl" rotWithShape="0">
                    <a:prstClr val="black">
                      <a:alpha val="40000"/>
                    </a:prstClr>
                  </a:outerShdw>
                </a:effectLst>
                <a:tableStyleId>{E269D01E-BC32-4049-B463-5C60D7B0CCD2}</a:tableStyleId>
              </a:tblPr>
              <a:tblGrid>
                <a:gridCol w="4045153">
                  <a:extLst>
                    <a:ext uri="{9D8B030D-6E8A-4147-A177-3AD203B41FA5}">
                      <a16:colId xmlns:a16="http://schemas.microsoft.com/office/drawing/2014/main" val="2543466519"/>
                    </a:ext>
                  </a:extLst>
                </a:gridCol>
                <a:gridCol w="7267281">
                  <a:extLst>
                    <a:ext uri="{9D8B030D-6E8A-4147-A177-3AD203B41FA5}">
                      <a16:colId xmlns:a16="http://schemas.microsoft.com/office/drawing/2014/main" val="1500479924"/>
                    </a:ext>
                  </a:extLst>
                </a:gridCol>
              </a:tblGrid>
              <a:tr h="218482">
                <a:tc>
                  <a:txBody>
                    <a:bodyPr/>
                    <a:lstStyle/>
                    <a:p>
                      <a:pPr algn="l" fontAlgn="ctr"/>
                      <a:r>
                        <a:rPr lang="en-US" sz="1800" b="1" dirty="0">
                          <a:effectLst/>
                        </a:rPr>
                        <a:t>Scope</a:t>
                      </a:r>
                      <a:endParaRPr lang="en-US" sz="1800" b="1" i="0" dirty="0">
                        <a:solidFill>
                          <a:srgbClr val="FFFFFF"/>
                        </a:solidFill>
                        <a:effectLst/>
                        <a:latin typeface="Roboto"/>
                      </a:endParaRPr>
                    </a:p>
                  </a:txBody>
                  <a:tcPr marL="28882" marR="28882" marT="28882" marB="28882" anchor="ctr">
                    <a:lnL w="9525" cap="rnd" cmpd="sng" algn="ctr">
                      <a:noFill/>
                      <a:prstDash val="solid"/>
                    </a:lnL>
                    <a:lnR>
                      <a:noFill/>
                    </a:lnR>
                    <a:lnT w="9525" cap="rnd" cmpd="sng" algn="ctr">
                      <a:noFill/>
                      <a:prstDash val="soli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pPr algn="l" fontAlgn="ctr"/>
                      <a:r>
                        <a:rPr lang="en-US" sz="1800" b="1" i="0" dirty="0">
                          <a:effectLst/>
                        </a:rPr>
                        <a:t>Meaning</a:t>
                      </a:r>
                      <a:endParaRPr lang="en-US" sz="1800" b="1" i="0" dirty="0">
                        <a:solidFill>
                          <a:srgbClr val="FFFFFF"/>
                        </a:solidFill>
                        <a:effectLst/>
                        <a:latin typeface="Roboto"/>
                      </a:endParaRPr>
                    </a:p>
                  </a:txBody>
                  <a:tcPr marL="28882" marR="28882" marT="28882" marB="28882" anchor="ctr">
                    <a:lnL>
                      <a:noFill/>
                    </a:lnL>
                    <a:lnR w="9525" cap="rnd" cmpd="sng" algn="ctr">
                      <a:noFill/>
                      <a:prstDash val="solid"/>
                    </a:lnR>
                    <a:lnT w="9525" cap="rnd" cmpd="sng" algn="ctr">
                      <a:noFill/>
                      <a:prstDash val="soli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extLst>
                  <a:ext uri="{0D108BD9-81ED-4DB2-BD59-A6C34878D82A}">
                    <a16:rowId xmlns:a16="http://schemas.microsoft.com/office/drawing/2014/main" val="724713414"/>
                  </a:ext>
                </a:extLst>
              </a:tr>
              <a:tr h="583653">
                <a:tc>
                  <a:txBody>
                    <a:bodyPr/>
                    <a:lstStyle/>
                    <a:p>
                      <a:pPr algn="l" fontAlgn="t"/>
                      <a:r>
                        <a:rPr lang="en-US" sz="1200" dirty="0">
                          <a:effectLst/>
                        </a:rPr>
                        <a:t>https://www.googleapis.com/auth/drive</a:t>
                      </a:r>
                      <a:endParaRPr lang="en-US" sz="1200" dirty="0">
                        <a:solidFill>
                          <a:srgbClr val="212121"/>
                        </a:solidFill>
                        <a:effectLst/>
                      </a:endParaRPr>
                    </a:p>
                  </a:txBody>
                  <a:tcPr marL="28882" marR="28882" marT="25271" marB="28882">
                    <a:lnL w="9525" cap="rnd" cmpd="sng" algn="ctr">
                      <a:noFill/>
                      <a:prstDash val="soli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pPr algn="l" fontAlgn="t"/>
                      <a:r>
                        <a:rPr lang="en-US" sz="1200" dirty="0">
                          <a:effectLst/>
                        </a:rPr>
                        <a:t>Full, permissive scope to access all of a user's files, excluding the </a:t>
                      </a:r>
                      <a:r>
                        <a:rPr lang="en-US" sz="1200" u="none" strike="noStrike" dirty="0">
                          <a:effectLst/>
                        </a:rPr>
                        <a:t>Application Data folder</a:t>
                      </a:r>
                      <a:r>
                        <a:rPr lang="en-US" sz="1200" dirty="0">
                          <a:effectLst/>
                        </a:rPr>
                        <a:t>. Request this scope only when it is strictly necessary.</a:t>
                      </a:r>
                      <a:endParaRPr lang="en-US" sz="1200" dirty="0">
                        <a:solidFill>
                          <a:srgbClr val="212121"/>
                        </a:solidFill>
                        <a:effectLst/>
                      </a:endParaRPr>
                    </a:p>
                  </a:txBody>
                  <a:tcPr marL="28882" marR="28882" marT="25271" marB="28882">
                    <a:lnL>
                      <a:noFill/>
                    </a:lnL>
                    <a:lnR w="9525" cap="rnd" cmpd="sng" algn="ctr">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extLst>
                  <a:ext uri="{0D108BD9-81ED-4DB2-BD59-A6C34878D82A}">
                    <a16:rowId xmlns:a16="http://schemas.microsoft.com/office/drawing/2014/main" val="853606439"/>
                  </a:ext>
                </a:extLst>
              </a:tr>
              <a:tr h="399980">
                <a:tc>
                  <a:txBody>
                    <a:bodyPr/>
                    <a:lstStyle/>
                    <a:p>
                      <a:pPr algn="l" fontAlgn="t"/>
                      <a:r>
                        <a:rPr lang="en-US" sz="1200">
                          <a:effectLst/>
                        </a:rPr>
                        <a:t>https://www.googleapis.com/auth/drive.readonly</a:t>
                      </a:r>
                      <a:endParaRPr lang="en-US" sz="1200">
                        <a:solidFill>
                          <a:srgbClr val="212121"/>
                        </a:solidFill>
                        <a:effectLst/>
                      </a:endParaRPr>
                    </a:p>
                  </a:txBody>
                  <a:tcPr marL="28882" marR="28882" marT="25271" marB="28882">
                    <a:lnL w="9525" cap="rnd" cmpd="sng" algn="ctr">
                      <a:noFill/>
                      <a:prstDash val="soli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pPr algn="l" fontAlgn="t"/>
                      <a:r>
                        <a:rPr lang="en-US" sz="1200" dirty="0">
                          <a:effectLst/>
                        </a:rPr>
                        <a:t>Allows read-only access to file metadata and file content</a:t>
                      </a:r>
                      <a:endParaRPr lang="en-US" sz="1200" dirty="0">
                        <a:solidFill>
                          <a:srgbClr val="212121"/>
                        </a:solidFill>
                        <a:effectLst/>
                      </a:endParaRPr>
                    </a:p>
                  </a:txBody>
                  <a:tcPr marL="28882" marR="28882" marT="25271" marB="28882">
                    <a:lnL>
                      <a:noFill/>
                    </a:lnL>
                    <a:lnR w="9525" cap="rnd" cmpd="sng" algn="ctr">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extLst>
                  <a:ext uri="{0D108BD9-81ED-4DB2-BD59-A6C34878D82A}">
                    <a16:rowId xmlns:a16="http://schemas.microsoft.com/office/drawing/2014/main" val="3369723347"/>
                  </a:ext>
                </a:extLst>
              </a:tr>
              <a:tr h="399980">
                <a:tc>
                  <a:txBody>
                    <a:bodyPr/>
                    <a:lstStyle/>
                    <a:p>
                      <a:pPr algn="l" fontAlgn="t"/>
                      <a:r>
                        <a:rPr lang="en-US" sz="1200" dirty="0">
                          <a:effectLst/>
                        </a:rPr>
                        <a:t>https://www.googleapis.com/auth/drive.appfolder</a:t>
                      </a:r>
                      <a:endParaRPr lang="en-US" sz="1200" dirty="0">
                        <a:solidFill>
                          <a:srgbClr val="212121"/>
                        </a:solidFill>
                        <a:effectLst/>
                      </a:endParaRPr>
                    </a:p>
                  </a:txBody>
                  <a:tcPr marL="28882" marR="28882" marT="25271" marB="28882">
                    <a:lnL w="9525" cap="rnd" cmpd="sng" algn="ctr">
                      <a:noFill/>
                      <a:prstDash val="soli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pPr algn="l" fontAlgn="t"/>
                      <a:r>
                        <a:rPr lang="en-US" sz="1200" dirty="0">
                          <a:effectLst/>
                        </a:rPr>
                        <a:t>Allows access to the </a:t>
                      </a:r>
                      <a:r>
                        <a:rPr lang="en-US" sz="1200" u="none" strike="noStrike" dirty="0">
                          <a:effectLst/>
                        </a:rPr>
                        <a:t>Application Data folder</a:t>
                      </a:r>
                      <a:endParaRPr lang="en-US" sz="1200" dirty="0">
                        <a:solidFill>
                          <a:schemeClr val="bg1"/>
                        </a:solidFill>
                        <a:effectLst/>
                      </a:endParaRPr>
                    </a:p>
                  </a:txBody>
                  <a:tcPr marL="28882" marR="28882" marT="25271" marB="28882">
                    <a:lnL>
                      <a:noFill/>
                    </a:lnL>
                    <a:lnR w="9525" cap="rnd" cmpd="sng" algn="ctr">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extLst>
                  <a:ext uri="{0D108BD9-81ED-4DB2-BD59-A6C34878D82A}">
                    <a16:rowId xmlns:a16="http://schemas.microsoft.com/office/drawing/2014/main" val="150843831"/>
                  </a:ext>
                </a:extLst>
              </a:tr>
              <a:tr h="399980">
                <a:tc>
                  <a:txBody>
                    <a:bodyPr/>
                    <a:lstStyle/>
                    <a:p>
                      <a:pPr algn="l" fontAlgn="t"/>
                      <a:r>
                        <a:rPr lang="en-US" sz="1200">
                          <a:effectLst/>
                        </a:rPr>
                        <a:t>https://www.googleapis.com/auth/drive.file</a:t>
                      </a:r>
                      <a:endParaRPr lang="en-US" sz="1200">
                        <a:solidFill>
                          <a:srgbClr val="212121"/>
                        </a:solidFill>
                        <a:effectLst/>
                      </a:endParaRPr>
                    </a:p>
                  </a:txBody>
                  <a:tcPr marL="28882" marR="28882" marT="25271" marB="28882">
                    <a:lnL w="9525" cap="rnd" cmpd="sng" algn="ctr">
                      <a:noFill/>
                      <a:prstDash val="soli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pPr algn="l" fontAlgn="t"/>
                      <a:r>
                        <a:rPr lang="en-US" sz="1200">
                          <a:effectLst/>
                        </a:rPr>
                        <a:t>Per-file access to files created or opened by the app</a:t>
                      </a:r>
                      <a:endParaRPr lang="en-US" sz="1200">
                        <a:solidFill>
                          <a:srgbClr val="212121"/>
                        </a:solidFill>
                        <a:effectLst/>
                      </a:endParaRPr>
                    </a:p>
                  </a:txBody>
                  <a:tcPr marL="28882" marR="28882" marT="25271" marB="28882">
                    <a:lnL>
                      <a:noFill/>
                    </a:lnL>
                    <a:lnR w="9525" cap="rnd" cmpd="sng" algn="ctr">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extLst>
                  <a:ext uri="{0D108BD9-81ED-4DB2-BD59-A6C34878D82A}">
                    <a16:rowId xmlns:a16="http://schemas.microsoft.com/office/drawing/2014/main" val="1361385733"/>
                  </a:ext>
                </a:extLst>
              </a:tr>
              <a:tr h="399980">
                <a:tc>
                  <a:txBody>
                    <a:bodyPr/>
                    <a:lstStyle/>
                    <a:p>
                      <a:pPr algn="l" fontAlgn="t"/>
                      <a:r>
                        <a:rPr lang="en-US" sz="1200">
                          <a:effectLst/>
                        </a:rPr>
                        <a:t>https://www.googleapis.com/auth/drive.install</a:t>
                      </a:r>
                      <a:endParaRPr lang="en-US" sz="1200">
                        <a:solidFill>
                          <a:srgbClr val="212121"/>
                        </a:solidFill>
                        <a:effectLst/>
                      </a:endParaRPr>
                    </a:p>
                  </a:txBody>
                  <a:tcPr marL="28882" marR="28882" marT="25271" marB="28882">
                    <a:lnL w="9525" cap="rnd" cmpd="sng" algn="ctr">
                      <a:noFill/>
                      <a:prstDash val="soli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pPr algn="l" fontAlgn="t"/>
                      <a:r>
                        <a:rPr lang="en-US" sz="1200">
                          <a:effectLst/>
                        </a:rPr>
                        <a:t>Special scope used to let users approve installation of an app.</a:t>
                      </a:r>
                      <a:endParaRPr lang="en-US" sz="1200">
                        <a:solidFill>
                          <a:srgbClr val="212121"/>
                        </a:solidFill>
                        <a:effectLst/>
                      </a:endParaRPr>
                    </a:p>
                  </a:txBody>
                  <a:tcPr marL="28882" marR="28882" marT="25271" marB="28882">
                    <a:lnL>
                      <a:noFill/>
                    </a:lnL>
                    <a:lnR w="9525" cap="rnd" cmpd="sng" algn="ctr">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extLst>
                  <a:ext uri="{0D108BD9-81ED-4DB2-BD59-A6C34878D82A}">
                    <a16:rowId xmlns:a16="http://schemas.microsoft.com/office/drawing/2014/main" val="411763625"/>
                  </a:ext>
                </a:extLst>
              </a:tr>
              <a:tr h="1134674">
                <a:tc>
                  <a:txBody>
                    <a:bodyPr/>
                    <a:lstStyle/>
                    <a:p>
                      <a:pPr algn="l" fontAlgn="t"/>
                      <a:r>
                        <a:rPr lang="en-US" sz="1200" dirty="0">
                          <a:effectLst/>
                        </a:rPr>
                        <a:t>https://www.googleapis.com/auth/drive.metadata</a:t>
                      </a:r>
                      <a:endParaRPr lang="en-US" sz="1200" dirty="0">
                        <a:solidFill>
                          <a:srgbClr val="212121"/>
                        </a:solidFill>
                        <a:effectLst/>
                      </a:endParaRPr>
                    </a:p>
                  </a:txBody>
                  <a:tcPr marL="28882" marR="28882" marT="25271" marB="28882">
                    <a:lnL w="9525" cap="rnd" cmpd="sng" algn="ctr">
                      <a:noFill/>
                      <a:prstDash val="soli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pPr algn="l" fontAlgn="t"/>
                      <a:r>
                        <a:rPr lang="en-US" sz="1200">
                          <a:effectLst/>
                        </a:rPr>
                        <a:t>Allows read-write access to file metadata (excluding thumbnails), but does not allow any access to read, download, write, or upload file content. Does not support file creation, trashing, or deletion. Also does not allow changing folders or sharing in order to prevent access escalation.</a:t>
                      </a:r>
                      <a:endParaRPr lang="en-US" sz="1200">
                        <a:solidFill>
                          <a:srgbClr val="212121"/>
                        </a:solidFill>
                        <a:effectLst/>
                      </a:endParaRPr>
                    </a:p>
                  </a:txBody>
                  <a:tcPr marL="28882" marR="28882" marT="25271" marB="28882">
                    <a:lnL>
                      <a:noFill/>
                    </a:lnL>
                    <a:lnR w="9525" cap="rnd" cmpd="sng" algn="ctr">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extLst>
                  <a:ext uri="{0D108BD9-81ED-4DB2-BD59-A6C34878D82A}">
                    <a16:rowId xmlns:a16="http://schemas.microsoft.com/office/drawing/2014/main" val="965918830"/>
                  </a:ext>
                </a:extLst>
              </a:tr>
              <a:tr h="583653">
                <a:tc>
                  <a:txBody>
                    <a:bodyPr/>
                    <a:lstStyle/>
                    <a:p>
                      <a:pPr algn="l" fontAlgn="t"/>
                      <a:r>
                        <a:rPr lang="en-US" sz="1200">
                          <a:effectLst/>
                        </a:rPr>
                        <a:t>https://www.googleapis.com/auth/drive.metadata.readonly</a:t>
                      </a:r>
                      <a:endParaRPr lang="en-US" sz="1200">
                        <a:solidFill>
                          <a:srgbClr val="212121"/>
                        </a:solidFill>
                        <a:effectLst/>
                      </a:endParaRPr>
                    </a:p>
                  </a:txBody>
                  <a:tcPr marL="28882" marR="28882" marT="25271" marB="28882">
                    <a:lnL w="9525" cap="rnd" cmpd="sng" algn="ctr">
                      <a:noFill/>
                      <a:prstDash val="soli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pPr algn="l" fontAlgn="t"/>
                      <a:r>
                        <a:rPr lang="en-US" sz="1200">
                          <a:effectLst/>
                        </a:rPr>
                        <a:t>Allows read-only access to file metadata (excluding thumbnails), but does not allow any access to read or download file content.</a:t>
                      </a:r>
                      <a:endParaRPr lang="en-US" sz="1200">
                        <a:solidFill>
                          <a:srgbClr val="212121"/>
                        </a:solidFill>
                        <a:effectLst/>
                      </a:endParaRPr>
                    </a:p>
                  </a:txBody>
                  <a:tcPr marL="28882" marR="28882" marT="25271" marB="28882">
                    <a:lnL>
                      <a:noFill/>
                    </a:lnL>
                    <a:lnR w="9525" cap="rnd" cmpd="sng" algn="ctr">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extLst>
                  <a:ext uri="{0D108BD9-81ED-4DB2-BD59-A6C34878D82A}">
                    <a16:rowId xmlns:a16="http://schemas.microsoft.com/office/drawing/2014/main" val="1103346584"/>
                  </a:ext>
                </a:extLst>
              </a:tr>
              <a:tr h="399980">
                <a:tc>
                  <a:txBody>
                    <a:bodyPr/>
                    <a:lstStyle/>
                    <a:p>
                      <a:pPr algn="l" fontAlgn="t"/>
                      <a:r>
                        <a:rPr lang="en-US" sz="1200">
                          <a:effectLst/>
                        </a:rPr>
                        <a:t>https://www.googleapis.com/auth/drive.photos.readonly</a:t>
                      </a:r>
                      <a:endParaRPr lang="en-US" sz="1200">
                        <a:solidFill>
                          <a:srgbClr val="212121"/>
                        </a:solidFill>
                        <a:effectLst/>
                      </a:endParaRPr>
                    </a:p>
                  </a:txBody>
                  <a:tcPr marL="28882" marR="28882" marT="25271" marB="28882">
                    <a:lnL w="9525" cap="rnd" cmpd="sng" algn="ctr">
                      <a:noFill/>
                      <a:prstDash val="soli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pPr algn="l" fontAlgn="t"/>
                      <a:r>
                        <a:rPr lang="en-US" sz="1200" dirty="0">
                          <a:effectLst/>
                        </a:rPr>
                        <a:t>Allows read-only access to all photos. The spaces parameter must be set to photos.</a:t>
                      </a:r>
                      <a:endParaRPr lang="en-US" sz="1200" dirty="0">
                        <a:solidFill>
                          <a:srgbClr val="212121"/>
                        </a:solidFill>
                        <a:effectLst/>
                      </a:endParaRPr>
                    </a:p>
                  </a:txBody>
                  <a:tcPr marL="28882" marR="28882" marT="25271" marB="28882">
                    <a:lnL>
                      <a:noFill/>
                    </a:lnL>
                    <a:lnR w="9525" cap="rnd" cmpd="sng" algn="ctr">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extLst>
                  <a:ext uri="{0D108BD9-81ED-4DB2-BD59-A6C34878D82A}">
                    <a16:rowId xmlns:a16="http://schemas.microsoft.com/office/drawing/2014/main" val="19222091"/>
                  </a:ext>
                </a:extLst>
              </a:tr>
              <a:tr h="399980">
                <a:tc>
                  <a:txBody>
                    <a:bodyPr/>
                    <a:lstStyle/>
                    <a:p>
                      <a:pPr algn="l" fontAlgn="t"/>
                      <a:r>
                        <a:rPr lang="en-US" sz="1200">
                          <a:effectLst/>
                        </a:rPr>
                        <a:t>https://www.googleapis.com/auth/drive.scripts</a:t>
                      </a:r>
                      <a:endParaRPr lang="en-US" sz="1200">
                        <a:solidFill>
                          <a:srgbClr val="212121"/>
                        </a:solidFill>
                        <a:effectLst/>
                      </a:endParaRPr>
                    </a:p>
                  </a:txBody>
                  <a:tcPr marL="28882" marR="28882" marT="25271" marB="28882">
                    <a:lnL w="9525" cap="rnd" cmpd="sng" algn="ctr">
                      <a:noFill/>
                      <a:prstDash val="solid"/>
                    </a:lnL>
                    <a:lnR>
                      <a:noFill/>
                    </a:lnR>
                    <a:lnT w="12700" cap="flat" cmpd="sng" algn="ctr">
                      <a:noFill/>
                      <a:prstDash val="solid"/>
                      <a:round/>
                      <a:headEnd type="none" w="med" len="med"/>
                      <a:tailEnd type="none" w="med" len="med"/>
                    </a:lnT>
                    <a:lnB w="9525" cap="rnd" cmpd="sng" algn="ctr">
                      <a:noFill/>
                      <a:prstDash val="solid"/>
                    </a:lnB>
                    <a:lnTlToBr w="12700" cap="flat" cmpd="sng" algn="ctr">
                      <a:noFill/>
                      <a:prstDash val="solid"/>
                      <a:round/>
                      <a:headEnd type="none" w="med" len="med"/>
                      <a:tailEnd type="none" w="med" len="med"/>
                    </a:lnTlToBr>
                    <a:lnBlToTr w="12700" cmpd="sng">
                      <a:noFill/>
                      <a:prstDash val="solid"/>
                    </a:lnBlToTr>
                  </a:tcPr>
                </a:tc>
                <a:tc>
                  <a:txBody>
                    <a:bodyPr/>
                    <a:lstStyle/>
                    <a:p>
                      <a:pPr algn="l" fontAlgn="t"/>
                      <a:r>
                        <a:rPr lang="en-US" sz="1200" dirty="0">
                          <a:effectLst/>
                        </a:rPr>
                        <a:t>Allows access to </a:t>
                      </a:r>
                      <a:r>
                        <a:rPr lang="en-US" sz="1200" u="none" strike="noStrike" dirty="0">
                          <a:effectLst/>
                        </a:rPr>
                        <a:t>Apps Script</a:t>
                      </a:r>
                      <a:r>
                        <a:rPr lang="en-US" sz="1200" dirty="0">
                          <a:effectLst/>
                        </a:rPr>
                        <a:t> files</a:t>
                      </a:r>
                      <a:endParaRPr lang="en-US" sz="1200" dirty="0">
                        <a:solidFill>
                          <a:srgbClr val="212121"/>
                        </a:solidFill>
                        <a:effectLst/>
                      </a:endParaRPr>
                    </a:p>
                  </a:txBody>
                  <a:tcPr marL="28882" marR="28882" marT="25271" marB="28882">
                    <a:lnL>
                      <a:noFill/>
                    </a:lnL>
                    <a:lnR w="9525" cap="rnd" cmpd="sng" algn="ctr">
                      <a:noFill/>
                      <a:prstDash val="solid"/>
                    </a:lnR>
                    <a:lnT w="12700" cap="flat" cmpd="sng" algn="ctr">
                      <a:noFill/>
                      <a:prstDash val="solid"/>
                      <a:round/>
                      <a:headEnd type="none" w="med" len="med"/>
                      <a:tailEnd type="none" w="med" len="med"/>
                    </a:lnT>
                    <a:lnB w="9525" cap="rnd" cmpd="sng" algn="ctr">
                      <a:noFill/>
                      <a:prstDash val="solid"/>
                    </a:lnB>
                    <a:lnTlToBr w="12700" cap="flat" cmpd="sng" algn="ctr">
                      <a:noFill/>
                      <a:prstDash val="solid"/>
                      <a:round/>
                      <a:headEnd type="none" w="med" len="med"/>
                      <a:tailEnd type="none" w="med" len="med"/>
                    </a:lnTlToBr>
                    <a:lnBlToTr w="12700" cmpd="sng">
                      <a:noFill/>
                      <a:prstDash val="solid"/>
                    </a:lnBlToTr>
                  </a:tcPr>
                </a:tc>
                <a:extLst>
                  <a:ext uri="{0D108BD9-81ED-4DB2-BD59-A6C34878D82A}">
                    <a16:rowId xmlns:a16="http://schemas.microsoft.com/office/drawing/2014/main" val="247027922"/>
                  </a:ext>
                </a:extLst>
              </a:tr>
            </a:tbl>
          </a:graphicData>
        </a:graphic>
      </p:graphicFrame>
    </p:spTree>
    <p:extLst>
      <p:ext uri="{BB962C8B-B14F-4D97-AF65-F5344CB8AC3E}">
        <p14:creationId xmlns:p14="http://schemas.microsoft.com/office/powerpoint/2010/main" val="206707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4"/>
          <p:cNvSpPr txBox="1">
            <a:spLocks/>
          </p:cNvSpPr>
          <p:nvPr/>
        </p:nvSpPr>
        <p:spPr>
          <a:xfrm>
            <a:off x="0" y="2142309"/>
            <a:ext cx="12192000" cy="1679429"/>
          </a:xfrm>
          <a:prstGeom prst="rect">
            <a:avLst/>
          </a:prstGeom>
        </p:spPr>
        <p:txBody>
          <a:bodyPr vert="horz" lIns="91440" tIns="45720" rIns="91440" bIns="45720" rtlCol="0" anchor="b">
            <a:noAutofit/>
          </a:bodyPr>
          <a:lstStyle>
            <a:lvl1pPr marL="0" indent="0" algn="ctr" defTabSz="1632753" rtl="0" eaLnBrk="1" latinLnBrk="0" hangingPunct="1">
              <a:lnSpc>
                <a:spcPct val="100000"/>
              </a:lnSpc>
              <a:spcBef>
                <a:spcPts val="0"/>
              </a:spcBef>
              <a:buFont typeface="Arial" panose="020B0604020202020204" pitchFamily="34" charset="0"/>
              <a:buNone/>
              <a:defRPr sz="9600" kern="1200" spc="1500" baseline="0">
                <a:solidFill>
                  <a:schemeClr val="tx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marL="0" marR="0" lvl="0" indent="0" algn="ctr" defTabSz="1632753"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9600" b="0" i="0" u="none" strike="noStrike" kern="1200" cap="none" spc="1500" normalizeH="0" baseline="0" noProof="0" dirty="0" smtClean="0">
                <a:ln>
                  <a:noFill/>
                </a:ln>
                <a:solidFill>
                  <a:srgbClr val="595959"/>
                </a:solidFill>
                <a:effectLst/>
                <a:uLnTx/>
                <a:uFillTx/>
                <a:latin typeface="Roboto Condensed Light"/>
                <a:cs typeface="+mn-cs"/>
              </a:rPr>
              <a:t>THANK </a:t>
            </a:r>
            <a:r>
              <a:rPr kumimoji="1" lang="en-US" altLang="ja-JP" sz="9600" b="0" i="0" u="none" strike="noStrike" kern="1200" cap="none" spc="1500" normalizeH="0" baseline="0" noProof="0" dirty="0" smtClean="0">
                <a:ln>
                  <a:noFill/>
                </a:ln>
                <a:solidFill>
                  <a:schemeClr val="bg1">
                    <a:lumMod val="50000"/>
                  </a:schemeClr>
                </a:solidFill>
                <a:effectLst/>
                <a:uLnTx/>
                <a:uFillTx/>
                <a:latin typeface="Roboto Condensed Light"/>
                <a:cs typeface="+mn-cs"/>
              </a:rPr>
              <a:t>Y</a:t>
            </a:r>
            <a:r>
              <a:rPr kumimoji="1" lang="en-US" altLang="ja-JP" sz="9600" b="0" i="0" u="none" strike="noStrike" kern="1200" cap="none" spc="1500" normalizeH="0" baseline="0" noProof="0" dirty="0" smtClean="0">
                <a:ln>
                  <a:noFill/>
                </a:ln>
                <a:solidFill>
                  <a:srgbClr val="595959"/>
                </a:solidFill>
                <a:effectLst/>
                <a:uLnTx/>
                <a:uFillTx/>
                <a:latin typeface="Roboto Condensed Light"/>
                <a:cs typeface="+mn-cs"/>
              </a:rPr>
              <a:t>OU!</a:t>
            </a:r>
            <a:endParaRPr kumimoji="1" lang="ja-JP" altLang="en-US" sz="9600" b="0" i="0" u="none" strike="noStrike" kern="1200" cap="none" spc="1500" normalizeH="0" baseline="0" noProof="0" dirty="0">
              <a:ln>
                <a:noFill/>
              </a:ln>
              <a:solidFill>
                <a:srgbClr val="595959"/>
              </a:solidFill>
              <a:effectLst/>
              <a:uLnTx/>
              <a:uFillTx/>
              <a:latin typeface="Roboto Condensed Light"/>
              <a:cs typeface="+mn-cs"/>
            </a:endParaRPr>
          </a:p>
        </p:txBody>
      </p:sp>
      <p:sp>
        <p:nvSpPr>
          <p:cNvPr id="5" name="テキスト プレースホルダー 5"/>
          <p:cNvSpPr txBox="1">
            <a:spLocks/>
          </p:cNvSpPr>
          <p:nvPr/>
        </p:nvSpPr>
        <p:spPr>
          <a:xfrm>
            <a:off x="21709" y="3850192"/>
            <a:ext cx="12192000" cy="1951768"/>
          </a:xfrm>
          <a:prstGeom prst="rect">
            <a:avLst/>
          </a:prstGeom>
        </p:spPr>
        <p:txBody>
          <a:bodyPr vert="horz" lIns="91440" tIns="45720" rIns="91440" bIns="45720" rtlCol="0" anchor="t">
            <a:noAutofit/>
          </a:bodyPr>
          <a:lstStyle>
            <a:lvl1pPr marL="0" indent="0" algn="ctr" defTabSz="1632753" rtl="0" eaLnBrk="1" latinLnBrk="0" hangingPunct="1">
              <a:lnSpc>
                <a:spcPct val="90000"/>
              </a:lnSpc>
              <a:spcBef>
                <a:spcPts val="0"/>
              </a:spcBef>
              <a:buFont typeface="Arial" panose="020B0604020202020204" pitchFamily="34" charset="0"/>
              <a:buNone/>
              <a:defRPr sz="3200" kern="1200" spc="600" baseline="0">
                <a:solidFill>
                  <a:schemeClr val="tx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marL="0" marR="0" lvl="0" indent="0" algn="ctr" defTabSz="1632753" rtl="0" eaLnBrk="1" fontAlgn="auto" latinLnBrk="0" hangingPunct="1">
              <a:lnSpc>
                <a:spcPct val="90000"/>
              </a:lnSpc>
              <a:spcBef>
                <a:spcPts val="0"/>
              </a:spcBef>
              <a:spcAft>
                <a:spcPts val="0"/>
              </a:spcAft>
              <a:buClrTx/>
              <a:buSzTx/>
              <a:buFont typeface="Arial" panose="020B0604020202020204" pitchFamily="34" charset="0"/>
              <a:buNone/>
              <a:tabLst/>
              <a:defRPr/>
            </a:pPr>
            <a:r>
              <a:rPr kumimoji="1" lang="en-US" altLang="ja-JP" sz="3200" b="0" i="0" u="none" strike="noStrike" kern="1200" cap="none" spc="600" normalizeH="0" baseline="0" noProof="0" smtClean="0">
                <a:ln>
                  <a:noFill/>
                </a:ln>
                <a:solidFill>
                  <a:srgbClr val="595959"/>
                </a:solidFill>
                <a:effectLst/>
                <a:uLnTx/>
                <a:uFillTx/>
                <a:latin typeface="Roboto Condensed Light"/>
                <a:cs typeface="+mn-cs"/>
              </a:rPr>
              <a:t>ANY QUESTIONS?</a:t>
            </a:r>
            <a:endParaRPr kumimoji="1" lang="ja-JP" altLang="en-US" sz="3200" b="0" i="0" u="none" strike="noStrike" kern="1200" cap="none" spc="600" normalizeH="0" baseline="0" noProof="0">
              <a:ln>
                <a:noFill/>
              </a:ln>
              <a:solidFill>
                <a:srgbClr val="595959"/>
              </a:solidFill>
              <a:effectLst/>
              <a:uLnTx/>
              <a:uFillTx/>
              <a:latin typeface="Roboto Condensed Light"/>
              <a:cs typeface="+mn-cs"/>
            </a:endParaRPr>
          </a:p>
        </p:txBody>
      </p:sp>
    </p:spTree>
    <p:extLst>
      <p:ext uri="{BB962C8B-B14F-4D97-AF65-F5344CB8AC3E}">
        <p14:creationId xmlns:p14="http://schemas.microsoft.com/office/powerpoint/2010/main" val="171227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8356" y="227601"/>
            <a:ext cx="9826444" cy="814849"/>
          </a:xfrm>
        </p:spPr>
        <p:txBody>
          <a:bodyPr/>
          <a:lstStyle/>
          <a:p>
            <a:r>
              <a:rPr lang="en-US" dirty="0" smtClean="0"/>
              <a:t>Google Drive Advantages and Disadvantages</a:t>
            </a:r>
            <a:endParaRPr lang="en-US" dirty="0"/>
          </a:p>
        </p:txBody>
      </p:sp>
      <p:grpSp>
        <p:nvGrpSpPr>
          <p:cNvPr id="5" name="Group 4"/>
          <p:cNvGrpSpPr/>
          <p:nvPr/>
        </p:nvGrpSpPr>
        <p:grpSpPr>
          <a:xfrm>
            <a:off x="4038600" y="1485900"/>
            <a:ext cx="5716216" cy="1257300"/>
            <a:chOff x="2514600" y="1485900"/>
            <a:chExt cx="5716216" cy="1257300"/>
          </a:xfrm>
        </p:grpSpPr>
        <p:sp>
          <p:nvSpPr>
            <p:cNvPr id="3" name="Rounded Rectangle 2"/>
            <p:cNvSpPr/>
            <p:nvPr/>
          </p:nvSpPr>
          <p:spPr>
            <a:xfrm>
              <a:off x="2514600" y="1485900"/>
              <a:ext cx="5716216" cy="1257300"/>
            </a:xfrm>
            <a:prstGeom prst="roundRect">
              <a:avLst>
                <a:gd name="adj" fmla="val 3267"/>
              </a:avLst>
            </a:prstGeom>
            <a:gradFill>
              <a:gsLst>
                <a:gs pos="100000">
                  <a:schemeClr val="bg1">
                    <a:lumMod val="85000"/>
                  </a:schemeClr>
                </a:gs>
                <a:gs pos="71000">
                  <a:srgbClr val="F6F6F6"/>
                </a:gs>
                <a:gs pos="44000">
                  <a:srgbClr val="FBFBFB"/>
                </a:gs>
                <a:gs pos="0">
                  <a:schemeClr val="bg1"/>
                </a:gs>
              </a:gsLst>
              <a:lin ang="5400000" scaled="0"/>
            </a:gradFill>
            <a:ln w="12700">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9" name="TextBox 8"/>
            <p:cNvSpPr txBox="1"/>
            <p:nvPr/>
          </p:nvSpPr>
          <p:spPr>
            <a:xfrm>
              <a:off x="2903324" y="1662229"/>
              <a:ext cx="5021476" cy="738664"/>
            </a:xfrm>
            <a:prstGeom prst="rect">
              <a:avLst/>
            </a:prstGeom>
            <a:noFill/>
          </p:spPr>
          <p:txBody>
            <a:bodyPr wrap="squar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r>
                <a:rPr lang="en-US" sz="1400" dirty="0">
                  <a:solidFill>
                    <a:prstClr val="black">
                      <a:lumMod val="65000"/>
                      <a:lumOff val="35000"/>
                    </a:prstClr>
                  </a:solidFill>
                </a:rPr>
                <a:t>Google Drive comes with an initial 15 gigabytes of storage, which is more than enough for the average user</a:t>
              </a:r>
              <a:r>
                <a:rPr lang="en-US" sz="1400" dirty="0" smtClean="0">
                  <a:solidFill>
                    <a:prstClr val="black">
                      <a:lumMod val="65000"/>
                      <a:lumOff val="35000"/>
                    </a:prstClr>
                  </a:solidFill>
                </a:rPr>
                <a:t>.</a:t>
              </a:r>
            </a:p>
            <a:p>
              <a:r>
                <a:rPr lang="en-US" sz="1400" dirty="0" smtClean="0">
                  <a:solidFill>
                    <a:prstClr val="black">
                      <a:lumMod val="65000"/>
                      <a:lumOff val="35000"/>
                    </a:prstClr>
                  </a:solidFill>
                </a:rPr>
                <a:t>Others such as </a:t>
              </a:r>
              <a:r>
                <a:rPr lang="en-US" sz="1400" dirty="0" err="1" smtClean="0">
                  <a:solidFill>
                    <a:prstClr val="black">
                      <a:lumMod val="65000"/>
                      <a:lumOff val="35000"/>
                    </a:prstClr>
                  </a:solidFill>
                </a:rPr>
                <a:t>Onedrive</a:t>
              </a:r>
              <a:r>
                <a:rPr lang="en-US" sz="1400" dirty="0" smtClean="0">
                  <a:solidFill>
                    <a:prstClr val="black">
                      <a:lumMod val="65000"/>
                      <a:lumOff val="35000"/>
                    </a:prstClr>
                  </a:solidFill>
                </a:rPr>
                <a:t> offer only 5GB of free storage.</a:t>
              </a:r>
              <a:endParaRPr lang="en-US" sz="1400" dirty="0">
                <a:solidFill>
                  <a:prstClr val="black">
                    <a:lumMod val="65000"/>
                    <a:lumOff val="35000"/>
                  </a:prstClr>
                </a:solidFill>
              </a:endParaRPr>
            </a:p>
          </p:txBody>
        </p:sp>
      </p:grpSp>
      <p:grpSp>
        <p:nvGrpSpPr>
          <p:cNvPr id="13" name="Group 12"/>
          <p:cNvGrpSpPr/>
          <p:nvPr/>
        </p:nvGrpSpPr>
        <p:grpSpPr>
          <a:xfrm>
            <a:off x="4038600" y="3015344"/>
            <a:ext cx="5716216" cy="1257300"/>
            <a:chOff x="2514600" y="1485900"/>
            <a:chExt cx="5716216" cy="1257300"/>
          </a:xfrm>
        </p:grpSpPr>
        <p:sp>
          <p:nvSpPr>
            <p:cNvPr id="14" name="Rounded Rectangle 13"/>
            <p:cNvSpPr/>
            <p:nvPr/>
          </p:nvSpPr>
          <p:spPr>
            <a:xfrm>
              <a:off x="2514600" y="1485900"/>
              <a:ext cx="5716216" cy="1257300"/>
            </a:xfrm>
            <a:prstGeom prst="roundRect">
              <a:avLst>
                <a:gd name="adj" fmla="val 3267"/>
              </a:avLst>
            </a:prstGeom>
            <a:gradFill>
              <a:gsLst>
                <a:gs pos="100000">
                  <a:schemeClr val="bg1">
                    <a:lumMod val="85000"/>
                  </a:schemeClr>
                </a:gs>
                <a:gs pos="71000">
                  <a:srgbClr val="F6F6F6"/>
                </a:gs>
                <a:gs pos="44000">
                  <a:srgbClr val="FBFBFB"/>
                </a:gs>
                <a:gs pos="0">
                  <a:schemeClr val="bg1"/>
                </a:gs>
              </a:gsLst>
              <a:lin ang="5400000" scaled="0"/>
            </a:gradFill>
            <a:ln w="12700">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TextBox 14"/>
            <p:cNvSpPr txBox="1"/>
            <p:nvPr/>
          </p:nvSpPr>
          <p:spPr>
            <a:xfrm>
              <a:off x="2861970" y="1600067"/>
              <a:ext cx="5021476" cy="1015663"/>
            </a:xfrm>
            <a:prstGeom prst="rect">
              <a:avLst/>
            </a:prstGeom>
            <a:noFill/>
          </p:spPr>
          <p:txBody>
            <a:bodyPr wrap="squar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r>
                <a:rPr lang="en-US" sz="1200" dirty="0">
                  <a:solidFill>
                    <a:prstClr val="black">
                      <a:lumMod val="65000"/>
                      <a:lumOff val="35000"/>
                    </a:prstClr>
                  </a:solidFill>
                </a:rPr>
                <a:t>While most users will feel comfortable relying on Google to safely store their documents, not everyone feels at ease knowing that the company has access to their data. Google's business model is predicated on analyzing vast amounts of personal information and then selling it to advertisers. </a:t>
              </a:r>
            </a:p>
          </p:txBody>
        </p:sp>
      </p:grpSp>
      <p:grpSp>
        <p:nvGrpSpPr>
          <p:cNvPr id="17" name="Group 16"/>
          <p:cNvGrpSpPr/>
          <p:nvPr/>
        </p:nvGrpSpPr>
        <p:grpSpPr>
          <a:xfrm>
            <a:off x="4038600" y="4533900"/>
            <a:ext cx="5716216" cy="1257300"/>
            <a:chOff x="2514600" y="1485900"/>
            <a:chExt cx="5716216" cy="1257300"/>
          </a:xfrm>
        </p:grpSpPr>
        <p:sp>
          <p:nvSpPr>
            <p:cNvPr id="18" name="Rounded Rectangle 17"/>
            <p:cNvSpPr/>
            <p:nvPr/>
          </p:nvSpPr>
          <p:spPr>
            <a:xfrm>
              <a:off x="2514600" y="1485900"/>
              <a:ext cx="5716216" cy="1257300"/>
            </a:xfrm>
            <a:prstGeom prst="roundRect">
              <a:avLst>
                <a:gd name="adj" fmla="val 3267"/>
              </a:avLst>
            </a:prstGeom>
            <a:gradFill>
              <a:gsLst>
                <a:gs pos="100000">
                  <a:schemeClr val="bg1">
                    <a:lumMod val="85000"/>
                  </a:schemeClr>
                </a:gs>
                <a:gs pos="71000">
                  <a:srgbClr val="F6F6F6"/>
                </a:gs>
                <a:gs pos="44000">
                  <a:srgbClr val="FBFBFB"/>
                </a:gs>
                <a:gs pos="0">
                  <a:schemeClr val="bg1"/>
                </a:gs>
              </a:gsLst>
              <a:lin ang="5400000" scaled="0"/>
            </a:gradFill>
            <a:ln w="12700">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TextBox 18"/>
            <p:cNvSpPr txBox="1"/>
            <p:nvPr/>
          </p:nvSpPr>
          <p:spPr>
            <a:xfrm>
              <a:off x="2903324" y="1662229"/>
              <a:ext cx="5021476" cy="954107"/>
            </a:xfrm>
            <a:prstGeom prst="rect">
              <a:avLst/>
            </a:prstGeom>
            <a:noFill/>
          </p:spPr>
          <p:txBody>
            <a:bodyPr wrap="squar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r>
                <a:rPr lang="en-US" sz="1400" dirty="0"/>
                <a:t>Google Drive also allows you to control the level of access that you offer to shared documents. You can choose between 'can edit', 'can comment' and 'can view' settings. </a:t>
              </a:r>
            </a:p>
          </p:txBody>
        </p:sp>
      </p:grpSp>
      <p:sp>
        <p:nvSpPr>
          <p:cNvPr id="16" name="Freeform 8"/>
          <p:cNvSpPr>
            <a:spLocks noChangeAspect="1"/>
          </p:cNvSpPr>
          <p:nvPr/>
        </p:nvSpPr>
        <p:spPr bwMode="auto">
          <a:xfrm>
            <a:off x="2709839" y="1600201"/>
            <a:ext cx="830059" cy="1175135"/>
          </a:xfrm>
          <a:custGeom>
            <a:avLst/>
            <a:gdLst/>
            <a:ahLst/>
            <a:cxnLst>
              <a:cxn ang="0">
                <a:pos x="735" y="17"/>
              </a:cxn>
              <a:cxn ang="0">
                <a:pos x="791" y="113"/>
              </a:cxn>
              <a:cxn ang="0">
                <a:pos x="893" y="279"/>
              </a:cxn>
              <a:cxn ang="0">
                <a:pos x="1083" y="506"/>
              </a:cxn>
              <a:cxn ang="0">
                <a:pos x="1297" y="701"/>
              </a:cxn>
              <a:cxn ang="0">
                <a:pos x="1438" y="816"/>
              </a:cxn>
              <a:cxn ang="0">
                <a:pos x="1557" y="924"/>
              </a:cxn>
              <a:cxn ang="0">
                <a:pos x="1646" y="1071"/>
              </a:cxn>
              <a:cxn ang="0">
                <a:pos x="1697" y="1167"/>
              </a:cxn>
              <a:cxn ang="0">
                <a:pos x="1783" y="1249"/>
              </a:cxn>
              <a:cxn ang="0">
                <a:pos x="1866" y="1340"/>
              </a:cxn>
              <a:cxn ang="0">
                <a:pos x="1869" y="1485"/>
              </a:cxn>
              <a:cxn ang="0">
                <a:pos x="1827" y="1663"/>
              </a:cxn>
              <a:cxn ang="0">
                <a:pos x="1765" y="1839"/>
              </a:cxn>
              <a:cxn ang="0">
                <a:pos x="1703" y="1983"/>
              </a:cxn>
              <a:cxn ang="0">
                <a:pos x="1599" y="2181"/>
              </a:cxn>
              <a:cxn ang="0">
                <a:pos x="1509" y="2320"/>
              </a:cxn>
              <a:cxn ang="0">
                <a:pos x="1441" y="2367"/>
              </a:cxn>
              <a:cxn ang="0">
                <a:pos x="1301" y="2386"/>
              </a:cxn>
              <a:cxn ang="0">
                <a:pos x="1095" y="2416"/>
              </a:cxn>
              <a:cxn ang="0">
                <a:pos x="813" y="2448"/>
              </a:cxn>
              <a:cxn ang="0">
                <a:pos x="511" y="2444"/>
              </a:cxn>
              <a:cxn ang="0">
                <a:pos x="342" y="2389"/>
              </a:cxn>
              <a:cxn ang="0">
                <a:pos x="259" y="2296"/>
              </a:cxn>
              <a:cxn ang="0">
                <a:pos x="235" y="2194"/>
              </a:cxn>
              <a:cxn ang="0">
                <a:pos x="247" y="2114"/>
              </a:cxn>
              <a:cxn ang="0">
                <a:pos x="199" y="2083"/>
              </a:cxn>
              <a:cxn ang="0">
                <a:pos x="134" y="2009"/>
              </a:cxn>
              <a:cxn ang="0">
                <a:pos x="105" y="1889"/>
              </a:cxn>
              <a:cxn ang="0">
                <a:pos x="134" y="1768"/>
              </a:cxn>
              <a:cxn ang="0">
                <a:pos x="89" y="1725"/>
              </a:cxn>
              <a:cxn ang="0">
                <a:pos x="35" y="1633"/>
              </a:cxn>
              <a:cxn ang="0">
                <a:pos x="36" y="1506"/>
              </a:cxn>
              <a:cxn ang="0">
                <a:pos x="111" y="1395"/>
              </a:cxn>
              <a:cxn ang="0">
                <a:pos x="60" y="1347"/>
              </a:cxn>
              <a:cxn ang="0">
                <a:pos x="6" y="1252"/>
              </a:cxn>
              <a:cxn ang="0">
                <a:pos x="26" y="1134"/>
              </a:cxn>
              <a:cxn ang="0">
                <a:pos x="151" y="1047"/>
              </a:cxn>
              <a:cxn ang="0">
                <a:pos x="297" y="1042"/>
              </a:cxn>
              <a:cxn ang="0">
                <a:pos x="440" y="1066"/>
              </a:cxn>
              <a:cxn ang="0">
                <a:pos x="580" y="1051"/>
              </a:cxn>
              <a:cxn ang="0">
                <a:pos x="699" y="1015"/>
              </a:cxn>
              <a:cxn ang="0">
                <a:pos x="770" y="1010"/>
              </a:cxn>
              <a:cxn ang="0">
                <a:pos x="804" y="962"/>
              </a:cxn>
              <a:cxn ang="0">
                <a:pos x="828" y="865"/>
              </a:cxn>
              <a:cxn ang="0">
                <a:pos x="780" y="736"/>
              </a:cxn>
              <a:cxn ang="0">
                <a:pos x="628" y="557"/>
              </a:cxn>
              <a:cxn ang="0">
                <a:pos x="532" y="367"/>
              </a:cxn>
              <a:cxn ang="0">
                <a:pos x="544" y="171"/>
              </a:cxn>
              <a:cxn ang="0">
                <a:pos x="648" y="18"/>
              </a:cxn>
              <a:cxn ang="0">
                <a:pos x="690" y="0"/>
              </a:cxn>
            </a:cxnLst>
            <a:rect l="0" t="0" r="r" b="b"/>
            <a:pathLst>
              <a:path w="1875" h="2453">
                <a:moveTo>
                  <a:pt x="690" y="0"/>
                </a:moveTo>
                <a:lnTo>
                  <a:pt x="705" y="0"/>
                </a:lnTo>
                <a:lnTo>
                  <a:pt x="720" y="6"/>
                </a:lnTo>
                <a:lnTo>
                  <a:pt x="735" y="17"/>
                </a:lnTo>
                <a:lnTo>
                  <a:pt x="750" y="36"/>
                </a:lnTo>
                <a:lnTo>
                  <a:pt x="762" y="57"/>
                </a:lnTo>
                <a:lnTo>
                  <a:pt x="776" y="82"/>
                </a:lnTo>
                <a:lnTo>
                  <a:pt x="791" y="113"/>
                </a:lnTo>
                <a:lnTo>
                  <a:pt x="810" y="148"/>
                </a:lnTo>
                <a:lnTo>
                  <a:pt x="833" y="187"/>
                </a:lnTo>
                <a:lnTo>
                  <a:pt x="861" y="231"/>
                </a:lnTo>
                <a:lnTo>
                  <a:pt x="893" y="279"/>
                </a:lnTo>
                <a:lnTo>
                  <a:pt x="931" y="331"/>
                </a:lnTo>
                <a:lnTo>
                  <a:pt x="974" y="385"/>
                </a:lnTo>
                <a:lnTo>
                  <a:pt x="1026" y="444"/>
                </a:lnTo>
                <a:lnTo>
                  <a:pt x="1083" y="506"/>
                </a:lnTo>
                <a:lnTo>
                  <a:pt x="1149" y="569"/>
                </a:lnTo>
                <a:lnTo>
                  <a:pt x="1203" y="619"/>
                </a:lnTo>
                <a:lnTo>
                  <a:pt x="1252" y="662"/>
                </a:lnTo>
                <a:lnTo>
                  <a:pt x="1297" y="701"/>
                </a:lnTo>
                <a:lnTo>
                  <a:pt x="1337" y="734"/>
                </a:lnTo>
                <a:lnTo>
                  <a:pt x="1375" y="764"/>
                </a:lnTo>
                <a:lnTo>
                  <a:pt x="1408" y="791"/>
                </a:lnTo>
                <a:lnTo>
                  <a:pt x="1438" y="816"/>
                </a:lnTo>
                <a:lnTo>
                  <a:pt x="1467" y="840"/>
                </a:lnTo>
                <a:lnTo>
                  <a:pt x="1493" y="861"/>
                </a:lnTo>
                <a:lnTo>
                  <a:pt x="1515" y="882"/>
                </a:lnTo>
                <a:lnTo>
                  <a:pt x="1557" y="924"/>
                </a:lnTo>
                <a:lnTo>
                  <a:pt x="1593" y="973"/>
                </a:lnTo>
                <a:lnTo>
                  <a:pt x="1610" y="1001"/>
                </a:lnTo>
                <a:lnTo>
                  <a:pt x="1630" y="1039"/>
                </a:lnTo>
                <a:lnTo>
                  <a:pt x="1646" y="1071"/>
                </a:lnTo>
                <a:lnTo>
                  <a:pt x="1660" y="1099"/>
                </a:lnTo>
                <a:lnTo>
                  <a:pt x="1672" y="1124"/>
                </a:lnTo>
                <a:lnTo>
                  <a:pt x="1684" y="1146"/>
                </a:lnTo>
                <a:lnTo>
                  <a:pt x="1697" y="1167"/>
                </a:lnTo>
                <a:lnTo>
                  <a:pt x="1712" y="1187"/>
                </a:lnTo>
                <a:lnTo>
                  <a:pt x="1731" y="1207"/>
                </a:lnTo>
                <a:lnTo>
                  <a:pt x="1755" y="1228"/>
                </a:lnTo>
                <a:lnTo>
                  <a:pt x="1783" y="1249"/>
                </a:lnTo>
                <a:lnTo>
                  <a:pt x="1821" y="1273"/>
                </a:lnTo>
                <a:lnTo>
                  <a:pt x="1840" y="1290"/>
                </a:lnTo>
                <a:lnTo>
                  <a:pt x="1856" y="1312"/>
                </a:lnTo>
                <a:lnTo>
                  <a:pt x="1866" y="1340"/>
                </a:lnTo>
                <a:lnTo>
                  <a:pt x="1872" y="1370"/>
                </a:lnTo>
                <a:lnTo>
                  <a:pt x="1875" y="1405"/>
                </a:lnTo>
                <a:lnTo>
                  <a:pt x="1874" y="1444"/>
                </a:lnTo>
                <a:lnTo>
                  <a:pt x="1869" y="1485"/>
                </a:lnTo>
                <a:lnTo>
                  <a:pt x="1862" y="1527"/>
                </a:lnTo>
                <a:lnTo>
                  <a:pt x="1852" y="1571"/>
                </a:lnTo>
                <a:lnTo>
                  <a:pt x="1840" y="1616"/>
                </a:lnTo>
                <a:lnTo>
                  <a:pt x="1827" y="1663"/>
                </a:lnTo>
                <a:lnTo>
                  <a:pt x="1813" y="1708"/>
                </a:lnTo>
                <a:lnTo>
                  <a:pt x="1797" y="1753"/>
                </a:lnTo>
                <a:lnTo>
                  <a:pt x="1782" y="1797"/>
                </a:lnTo>
                <a:lnTo>
                  <a:pt x="1765" y="1839"/>
                </a:lnTo>
                <a:lnTo>
                  <a:pt x="1749" y="1880"/>
                </a:lnTo>
                <a:lnTo>
                  <a:pt x="1732" y="1918"/>
                </a:lnTo>
                <a:lnTo>
                  <a:pt x="1717" y="1953"/>
                </a:lnTo>
                <a:lnTo>
                  <a:pt x="1703" y="1983"/>
                </a:lnTo>
                <a:lnTo>
                  <a:pt x="1691" y="2009"/>
                </a:lnTo>
                <a:lnTo>
                  <a:pt x="1660" y="2072"/>
                </a:lnTo>
                <a:lnTo>
                  <a:pt x="1628" y="2129"/>
                </a:lnTo>
                <a:lnTo>
                  <a:pt x="1599" y="2181"/>
                </a:lnTo>
                <a:lnTo>
                  <a:pt x="1572" y="2225"/>
                </a:lnTo>
                <a:lnTo>
                  <a:pt x="1547" y="2264"/>
                </a:lnTo>
                <a:lnTo>
                  <a:pt x="1524" y="2299"/>
                </a:lnTo>
                <a:lnTo>
                  <a:pt x="1509" y="2320"/>
                </a:lnTo>
                <a:lnTo>
                  <a:pt x="1496" y="2336"/>
                </a:lnTo>
                <a:lnTo>
                  <a:pt x="1480" y="2348"/>
                </a:lnTo>
                <a:lnTo>
                  <a:pt x="1462" y="2359"/>
                </a:lnTo>
                <a:lnTo>
                  <a:pt x="1441" y="2367"/>
                </a:lnTo>
                <a:lnTo>
                  <a:pt x="1416" y="2373"/>
                </a:lnTo>
                <a:lnTo>
                  <a:pt x="1386" y="2377"/>
                </a:lnTo>
                <a:lnTo>
                  <a:pt x="1346" y="2382"/>
                </a:lnTo>
                <a:lnTo>
                  <a:pt x="1301" y="2386"/>
                </a:lnTo>
                <a:lnTo>
                  <a:pt x="1261" y="2391"/>
                </a:lnTo>
                <a:lnTo>
                  <a:pt x="1211" y="2398"/>
                </a:lnTo>
                <a:lnTo>
                  <a:pt x="1157" y="2407"/>
                </a:lnTo>
                <a:lnTo>
                  <a:pt x="1095" y="2416"/>
                </a:lnTo>
                <a:lnTo>
                  <a:pt x="1030" y="2425"/>
                </a:lnTo>
                <a:lnTo>
                  <a:pt x="959" y="2434"/>
                </a:lnTo>
                <a:lnTo>
                  <a:pt x="887" y="2442"/>
                </a:lnTo>
                <a:lnTo>
                  <a:pt x="813" y="2448"/>
                </a:lnTo>
                <a:lnTo>
                  <a:pt x="736" y="2451"/>
                </a:lnTo>
                <a:lnTo>
                  <a:pt x="661" y="2453"/>
                </a:lnTo>
                <a:lnTo>
                  <a:pt x="584" y="2450"/>
                </a:lnTo>
                <a:lnTo>
                  <a:pt x="511" y="2444"/>
                </a:lnTo>
                <a:lnTo>
                  <a:pt x="459" y="2434"/>
                </a:lnTo>
                <a:lnTo>
                  <a:pt x="414" y="2422"/>
                </a:lnTo>
                <a:lnTo>
                  <a:pt x="375" y="2407"/>
                </a:lnTo>
                <a:lnTo>
                  <a:pt x="342" y="2389"/>
                </a:lnTo>
                <a:lnTo>
                  <a:pt x="315" y="2368"/>
                </a:lnTo>
                <a:lnTo>
                  <a:pt x="291" y="2345"/>
                </a:lnTo>
                <a:lnTo>
                  <a:pt x="273" y="2321"/>
                </a:lnTo>
                <a:lnTo>
                  <a:pt x="259" y="2296"/>
                </a:lnTo>
                <a:lnTo>
                  <a:pt x="248" y="2270"/>
                </a:lnTo>
                <a:lnTo>
                  <a:pt x="241" y="2244"/>
                </a:lnTo>
                <a:lnTo>
                  <a:pt x="236" y="2219"/>
                </a:lnTo>
                <a:lnTo>
                  <a:pt x="235" y="2194"/>
                </a:lnTo>
                <a:lnTo>
                  <a:pt x="235" y="2172"/>
                </a:lnTo>
                <a:lnTo>
                  <a:pt x="238" y="2151"/>
                </a:lnTo>
                <a:lnTo>
                  <a:pt x="242" y="2131"/>
                </a:lnTo>
                <a:lnTo>
                  <a:pt x="247" y="2114"/>
                </a:lnTo>
                <a:lnTo>
                  <a:pt x="238" y="2110"/>
                </a:lnTo>
                <a:lnTo>
                  <a:pt x="227" y="2102"/>
                </a:lnTo>
                <a:lnTo>
                  <a:pt x="214" y="2093"/>
                </a:lnTo>
                <a:lnTo>
                  <a:pt x="199" y="2083"/>
                </a:lnTo>
                <a:lnTo>
                  <a:pt x="182" y="2067"/>
                </a:lnTo>
                <a:lnTo>
                  <a:pt x="166" y="2051"/>
                </a:lnTo>
                <a:lnTo>
                  <a:pt x="149" y="2031"/>
                </a:lnTo>
                <a:lnTo>
                  <a:pt x="134" y="2009"/>
                </a:lnTo>
                <a:lnTo>
                  <a:pt x="122" y="1983"/>
                </a:lnTo>
                <a:lnTo>
                  <a:pt x="111" y="1954"/>
                </a:lnTo>
                <a:lnTo>
                  <a:pt x="105" y="1924"/>
                </a:lnTo>
                <a:lnTo>
                  <a:pt x="105" y="1889"/>
                </a:lnTo>
                <a:lnTo>
                  <a:pt x="108" y="1853"/>
                </a:lnTo>
                <a:lnTo>
                  <a:pt x="119" y="1812"/>
                </a:lnTo>
                <a:lnTo>
                  <a:pt x="137" y="1770"/>
                </a:lnTo>
                <a:lnTo>
                  <a:pt x="134" y="1768"/>
                </a:lnTo>
                <a:lnTo>
                  <a:pt x="126" y="1762"/>
                </a:lnTo>
                <a:lnTo>
                  <a:pt x="116" y="1753"/>
                </a:lnTo>
                <a:lnTo>
                  <a:pt x="104" y="1740"/>
                </a:lnTo>
                <a:lnTo>
                  <a:pt x="89" y="1725"/>
                </a:lnTo>
                <a:lnTo>
                  <a:pt x="74" y="1705"/>
                </a:lnTo>
                <a:lnTo>
                  <a:pt x="59" y="1682"/>
                </a:lnTo>
                <a:lnTo>
                  <a:pt x="45" y="1658"/>
                </a:lnTo>
                <a:lnTo>
                  <a:pt x="35" y="1633"/>
                </a:lnTo>
                <a:lnTo>
                  <a:pt x="27" y="1604"/>
                </a:lnTo>
                <a:lnTo>
                  <a:pt x="24" y="1572"/>
                </a:lnTo>
                <a:lnTo>
                  <a:pt x="27" y="1540"/>
                </a:lnTo>
                <a:lnTo>
                  <a:pt x="36" y="1506"/>
                </a:lnTo>
                <a:lnTo>
                  <a:pt x="54" y="1471"/>
                </a:lnTo>
                <a:lnTo>
                  <a:pt x="80" y="1435"/>
                </a:lnTo>
                <a:lnTo>
                  <a:pt x="114" y="1397"/>
                </a:lnTo>
                <a:lnTo>
                  <a:pt x="111" y="1395"/>
                </a:lnTo>
                <a:lnTo>
                  <a:pt x="104" y="1388"/>
                </a:lnTo>
                <a:lnTo>
                  <a:pt x="92" y="1377"/>
                </a:lnTo>
                <a:lnTo>
                  <a:pt x="77" y="1364"/>
                </a:lnTo>
                <a:lnTo>
                  <a:pt x="60" y="1347"/>
                </a:lnTo>
                <a:lnTo>
                  <a:pt x="44" y="1326"/>
                </a:lnTo>
                <a:lnTo>
                  <a:pt x="29" y="1303"/>
                </a:lnTo>
                <a:lnTo>
                  <a:pt x="15" y="1279"/>
                </a:lnTo>
                <a:lnTo>
                  <a:pt x="6" y="1252"/>
                </a:lnTo>
                <a:lnTo>
                  <a:pt x="0" y="1225"/>
                </a:lnTo>
                <a:lnTo>
                  <a:pt x="1" y="1195"/>
                </a:lnTo>
                <a:lnTo>
                  <a:pt x="9" y="1164"/>
                </a:lnTo>
                <a:lnTo>
                  <a:pt x="26" y="1134"/>
                </a:lnTo>
                <a:lnTo>
                  <a:pt x="51" y="1104"/>
                </a:lnTo>
                <a:lnTo>
                  <a:pt x="83" y="1077"/>
                </a:lnTo>
                <a:lnTo>
                  <a:pt x="116" y="1059"/>
                </a:lnTo>
                <a:lnTo>
                  <a:pt x="151" y="1047"/>
                </a:lnTo>
                <a:lnTo>
                  <a:pt x="187" y="1039"/>
                </a:lnTo>
                <a:lnTo>
                  <a:pt x="223" y="1038"/>
                </a:lnTo>
                <a:lnTo>
                  <a:pt x="261" y="1039"/>
                </a:lnTo>
                <a:lnTo>
                  <a:pt x="297" y="1042"/>
                </a:lnTo>
                <a:lnTo>
                  <a:pt x="334" y="1048"/>
                </a:lnTo>
                <a:lnTo>
                  <a:pt x="370" y="1056"/>
                </a:lnTo>
                <a:lnTo>
                  <a:pt x="405" y="1062"/>
                </a:lnTo>
                <a:lnTo>
                  <a:pt x="440" y="1066"/>
                </a:lnTo>
                <a:lnTo>
                  <a:pt x="473" y="1069"/>
                </a:lnTo>
                <a:lnTo>
                  <a:pt x="505" y="1068"/>
                </a:lnTo>
                <a:lnTo>
                  <a:pt x="535" y="1063"/>
                </a:lnTo>
                <a:lnTo>
                  <a:pt x="580" y="1051"/>
                </a:lnTo>
                <a:lnTo>
                  <a:pt x="617" y="1039"/>
                </a:lnTo>
                <a:lnTo>
                  <a:pt x="649" y="1030"/>
                </a:lnTo>
                <a:lnTo>
                  <a:pt x="675" y="1021"/>
                </a:lnTo>
                <a:lnTo>
                  <a:pt x="699" y="1015"/>
                </a:lnTo>
                <a:lnTo>
                  <a:pt x="721" y="1012"/>
                </a:lnTo>
                <a:lnTo>
                  <a:pt x="744" y="1010"/>
                </a:lnTo>
                <a:lnTo>
                  <a:pt x="768" y="1012"/>
                </a:lnTo>
                <a:lnTo>
                  <a:pt x="770" y="1010"/>
                </a:lnTo>
                <a:lnTo>
                  <a:pt x="776" y="1003"/>
                </a:lnTo>
                <a:lnTo>
                  <a:pt x="783" y="994"/>
                </a:lnTo>
                <a:lnTo>
                  <a:pt x="794" y="980"/>
                </a:lnTo>
                <a:lnTo>
                  <a:pt x="804" y="962"/>
                </a:lnTo>
                <a:lnTo>
                  <a:pt x="813" y="942"/>
                </a:lnTo>
                <a:lnTo>
                  <a:pt x="821" y="920"/>
                </a:lnTo>
                <a:lnTo>
                  <a:pt x="827" y="894"/>
                </a:lnTo>
                <a:lnTo>
                  <a:pt x="828" y="865"/>
                </a:lnTo>
                <a:lnTo>
                  <a:pt x="825" y="835"/>
                </a:lnTo>
                <a:lnTo>
                  <a:pt x="818" y="803"/>
                </a:lnTo>
                <a:lnTo>
                  <a:pt x="803" y="770"/>
                </a:lnTo>
                <a:lnTo>
                  <a:pt x="780" y="736"/>
                </a:lnTo>
                <a:lnTo>
                  <a:pt x="750" y="699"/>
                </a:lnTo>
                <a:lnTo>
                  <a:pt x="706" y="652"/>
                </a:lnTo>
                <a:lnTo>
                  <a:pt x="666" y="604"/>
                </a:lnTo>
                <a:lnTo>
                  <a:pt x="628" y="557"/>
                </a:lnTo>
                <a:lnTo>
                  <a:pt x="596" y="510"/>
                </a:lnTo>
                <a:lnTo>
                  <a:pt x="569" y="462"/>
                </a:lnTo>
                <a:lnTo>
                  <a:pt x="548" y="415"/>
                </a:lnTo>
                <a:lnTo>
                  <a:pt x="532" y="367"/>
                </a:lnTo>
                <a:lnTo>
                  <a:pt x="524" y="319"/>
                </a:lnTo>
                <a:lnTo>
                  <a:pt x="523" y="270"/>
                </a:lnTo>
                <a:lnTo>
                  <a:pt x="529" y="221"/>
                </a:lnTo>
                <a:lnTo>
                  <a:pt x="544" y="171"/>
                </a:lnTo>
                <a:lnTo>
                  <a:pt x="568" y="121"/>
                </a:lnTo>
                <a:lnTo>
                  <a:pt x="601" y="71"/>
                </a:lnTo>
                <a:lnTo>
                  <a:pt x="645" y="20"/>
                </a:lnTo>
                <a:lnTo>
                  <a:pt x="648" y="18"/>
                </a:lnTo>
                <a:lnTo>
                  <a:pt x="654" y="14"/>
                </a:lnTo>
                <a:lnTo>
                  <a:pt x="663" y="8"/>
                </a:lnTo>
                <a:lnTo>
                  <a:pt x="675" y="3"/>
                </a:lnTo>
                <a:lnTo>
                  <a:pt x="69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libri"/>
            </a:endParaRPr>
          </a:p>
        </p:txBody>
      </p:sp>
      <p:sp>
        <p:nvSpPr>
          <p:cNvPr id="23" name="Freeform 8"/>
          <p:cNvSpPr>
            <a:spLocks noChangeAspect="1"/>
          </p:cNvSpPr>
          <p:nvPr/>
        </p:nvSpPr>
        <p:spPr bwMode="auto">
          <a:xfrm>
            <a:off x="2743201" y="4533901"/>
            <a:ext cx="830059" cy="1175135"/>
          </a:xfrm>
          <a:custGeom>
            <a:avLst/>
            <a:gdLst/>
            <a:ahLst/>
            <a:cxnLst>
              <a:cxn ang="0">
                <a:pos x="735" y="17"/>
              </a:cxn>
              <a:cxn ang="0">
                <a:pos x="791" y="113"/>
              </a:cxn>
              <a:cxn ang="0">
                <a:pos x="893" y="279"/>
              </a:cxn>
              <a:cxn ang="0">
                <a:pos x="1083" y="506"/>
              </a:cxn>
              <a:cxn ang="0">
                <a:pos x="1297" y="701"/>
              </a:cxn>
              <a:cxn ang="0">
                <a:pos x="1438" y="816"/>
              </a:cxn>
              <a:cxn ang="0">
                <a:pos x="1557" y="924"/>
              </a:cxn>
              <a:cxn ang="0">
                <a:pos x="1646" y="1071"/>
              </a:cxn>
              <a:cxn ang="0">
                <a:pos x="1697" y="1167"/>
              </a:cxn>
              <a:cxn ang="0">
                <a:pos x="1783" y="1249"/>
              </a:cxn>
              <a:cxn ang="0">
                <a:pos x="1866" y="1340"/>
              </a:cxn>
              <a:cxn ang="0">
                <a:pos x="1869" y="1485"/>
              </a:cxn>
              <a:cxn ang="0">
                <a:pos x="1827" y="1663"/>
              </a:cxn>
              <a:cxn ang="0">
                <a:pos x="1765" y="1839"/>
              </a:cxn>
              <a:cxn ang="0">
                <a:pos x="1703" y="1983"/>
              </a:cxn>
              <a:cxn ang="0">
                <a:pos x="1599" y="2181"/>
              </a:cxn>
              <a:cxn ang="0">
                <a:pos x="1509" y="2320"/>
              </a:cxn>
              <a:cxn ang="0">
                <a:pos x="1441" y="2367"/>
              </a:cxn>
              <a:cxn ang="0">
                <a:pos x="1301" y="2386"/>
              </a:cxn>
              <a:cxn ang="0">
                <a:pos x="1095" y="2416"/>
              </a:cxn>
              <a:cxn ang="0">
                <a:pos x="813" y="2448"/>
              </a:cxn>
              <a:cxn ang="0">
                <a:pos x="511" y="2444"/>
              </a:cxn>
              <a:cxn ang="0">
                <a:pos x="342" y="2389"/>
              </a:cxn>
              <a:cxn ang="0">
                <a:pos x="259" y="2296"/>
              </a:cxn>
              <a:cxn ang="0">
                <a:pos x="235" y="2194"/>
              </a:cxn>
              <a:cxn ang="0">
                <a:pos x="247" y="2114"/>
              </a:cxn>
              <a:cxn ang="0">
                <a:pos x="199" y="2083"/>
              </a:cxn>
              <a:cxn ang="0">
                <a:pos x="134" y="2009"/>
              </a:cxn>
              <a:cxn ang="0">
                <a:pos x="105" y="1889"/>
              </a:cxn>
              <a:cxn ang="0">
                <a:pos x="134" y="1768"/>
              </a:cxn>
              <a:cxn ang="0">
                <a:pos x="89" y="1725"/>
              </a:cxn>
              <a:cxn ang="0">
                <a:pos x="35" y="1633"/>
              </a:cxn>
              <a:cxn ang="0">
                <a:pos x="36" y="1506"/>
              </a:cxn>
              <a:cxn ang="0">
                <a:pos x="111" y="1395"/>
              </a:cxn>
              <a:cxn ang="0">
                <a:pos x="60" y="1347"/>
              </a:cxn>
              <a:cxn ang="0">
                <a:pos x="6" y="1252"/>
              </a:cxn>
              <a:cxn ang="0">
                <a:pos x="26" y="1134"/>
              </a:cxn>
              <a:cxn ang="0">
                <a:pos x="151" y="1047"/>
              </a:cxn>
              <a:cxn ang="0">
                <a:pos x="297" y="1042"/>
              </a:cxn>
              <a:cxn ang="0">
                <a:pos x="440" y="1066"/>
              </a:cxn>
              <a:cxn ang="0">
                <a:pos x="580" y="1051"/>
              </a:cxn>
              <a:cxn ang="0">
                <a:pos x="699" y="1015"/>
              </a:cxn>
              <a:cxn ang="0">
                <a:pos x="770" y="1010"/>
              </a:cxn>
              <a:cxn ang="0">
                <a:pos x="804" y="962"/>
              </a:cxn>
              <a:cxn ang="0">
                <a:pos x="828" y="865"/>
              </a:cxn>
              <a:cxn ang="0">
                <a:pos x="780" y="736"/>
              </a:cxn>
              <a:cxn ang="0">
                <a:pos x="628" y="557"/>
              </a:cxn>
              <a:cxn ang="0">
                <a:pos x="532" y="367"/>
              </a:cxn>
              <a:cxn ang="0">
                <a:pos x="544" y="171"/>
              </a:cxn>
              <a:cxn ang="0">
                <a:pos x="648" y="18"/>
              </a:cxn>
              <a:cxn ang="0">
                <a:pos x="690" y="0"/>
              </a:cxn>
            </a:cxnLst>
            <a:rect l="0" t="0" r="r" b="b"/>
            <a:pathLst>
              <a:path w="1875" h="2453">
                <a:moveTo>
                  <a:pt x="690" y="0"/>
                </a:moveTo>
                <a:lnTo>
                  <a:pt x="705" y="0"/>
                </a:lnTo>
                <a:lnTo>
                  <a:pt x="720" y="6"/>
                </a:lnTo>
                <a:lnTo>
                  <a:pt x="735" y="17"/>
                </a:lnTo>
                <a:lnTo>
                  <a:pt x="750" y="36"/>
                </a:lnTo>
                <a:lnTo>
                  <a:pt x="762" y="57"/>
                </a:lnTo>
                <a:lnTo>
                  <a:pt x="776" y="82"/>
                </a:lnTo>
                <a:lnTo>
                  <a:pt x="791" y="113"/>
                </a:lnTo>
                <a:lnTo>
                  <a:pt x="810" y="148"/>
                </a:lnTo>
                <a:lnTo>
                  <a:pt x="833" y="187"/>
                </a:lnTo>
                <a:lnTo>
                  <a:pt x="861" y="231"/>
                </a:lnTo>
                <a:lnTo>
                  <a:pt x="893" y="279"/>
                </a:lnTo>
                <a:lnTo>
                  <a:pt x="931" y="331"/>
                </a:lnTo>
                <a:lnTo>
                  <a:pt x="974" y="385"/>
                </a:lnTo>
                <a:lnTo>
                  <a:pt x="1026" y="444"/>
                </a:lnTo>
                <a:lnTo>
                  <a:pt x="1083" y="506"/>
                </a:lnTo>
                <a:lnTo>
                  <a:pt x="1149" y="569"/>
                </a:lnTo>
                <a:lnTo>
                  <a:pt x="1203" y="619"/>
                </a:lnTo>
                <a:lnTo>
                  <a:pt x="1252" y="662"/>
                </a:lnTo>
                <a:lnTo>
                  <a:pt x="1297" y="701"/>
                </a:lnTo>
                <a:lnTo>
                  <a:pt x="1337" y="734"/>
                </a:lnTo>
                <a:lnTo>
                  <a:pt x="1375" y="764"/>
                </a:lnTo>
                <a:lnTo>
                  <a:pt x="1408" y="791"/>
                </a:lnTo>
                <a:lnTo>
                  <a:pt x="1438" y="816"/>
                </a:lnTo>
                <a:lnTo>
                  <a:pt x="1467" y="840"/>
                </a:lnTo>
                <a:lnTo>
                  <a:pt x="1493" y="861"/>
                </a:lnTo>
                <a:lnTo>
                  <a:pt x="1515" y="882"/>
                </a:lnTo>
                <a:lnTo>
                  <a:pt x="1557" y="924"/>
                </a:lnTo>
                <a:lnTo>
                  <a:pt x="1593" y="973"/>
                </a:lnTo>
                <a:lnTo>
                  <a:pt x="1610" y="1001"/>
                </a:lnTo>
                <a:lnTo>
                  <a:pt x="1630" y="1039"/>
                </a:lnTo>
                <a:lnTo>
                  <a:pt x="1646" y="1071"/>
                </a:lnTo>
                <a:lnTo>
                  <a:pt x="1660" y="1099"/>
                </a:lnTo>
                <a:lnTo>
                  <a:pt x="1672" y="1124"/>
                </a:lnTo>
                <a:lnTo>
                  <a:pt x="1684" y="1146"/>
                </a:lnTo>
                <a:lnTo>
                  <a:pt x="1697" y="1167"/>
                </a:lnTo>
                <a:lnTo>
                  <a:pt x="1712" y="1187"/>
                </a:lnTo>
                <a:lnTo>
                  <a:pt x="1731" y="1207"/>
                </a:lnTo>
                <a:lnTo>
                  <a:pt x="1755" y="1228"/>
                </a:lnTo>
                <a:lnTo>
                  <a:pt x="1783" y="1249"/>
                </a:lnTo>
                <a:lnTo>
                  <a:pt x="1821" y="1273"/>
                </a:lnTo>
                <a:lnTo>
                  <a:pt x="1840" y="1290"/>
                </a:lnTo>
                <a:lnTo>
                  <a:pt x="1856" y="1312"/>
                </a:lnTo>
                <a:lnTo>
                  <a:pt x="1866" y="1340"/>
                </a:lnTo>
                <a:lnTo>
                  <a:pt x="1872" y="1370"/>
                </a:lnTo>
                <a:lnTo>
                  <a:pt x="1875" y="1405"/>
                </a:lnTo>
                <a:lnTo>
                  <a:pt x="1874" y="1444"/>
                </a:lnTo>
                <a:lnTo>
                  <a:pt x="1869" y="1485"/>
                </a:lnTo>
                <a:lnTo>
                  <a:pt x="1862" y="1527"/>
                </a:lnTo>
                <a:lnTo>
                  <a:pt x="1852" y="1571"/>
                </a:lnTo>
                <a:lnTo>
                  <a:pt x="1840" y="1616"/>
                </a:lnTo>
                <a:lnTo>
                  <a:pt x="1827" y="1663"/>
                </a:lnTo>
                <a:lnTo>
                  <a:pt x="1813" y="1708"/>
                </a:lnTo>
                <a:lnTo>
                  <a:pt x="1797" y="1753"/>
                </a:lnTo>
                <a:lnTo>
                  <a:pt x="1782" y="1797"/>
                </a:lnTo>
                <a:lnTo>
                  <a:pt x="1765" y="1839"/>
                </a:lnTo>
                <a:lnTo>
                  <a:pt x="1749" y="1880"/>
                </a:lnTo>
                <a:lnTo>
                  <a:pt x="1732" y="1918"/>
                </a:lnTo>
                <a:lnTo>
                  <a:pt x="1717" y="1953"/>
                </a:lnTo>
                <a:lnTo>
                  <a:pt x="1703" y="1983"/>
                </a:lnTo>
                <a:lnTo>
                  <a:pt x="1691" y="2009"/>
                </a:lnTo>
                <a:lnTo>
                  <a:pt x="1660" y="2072"/>
                </a:lnTo>
                <a:lnTo>
                  <a:pt x="1628" y="2129"/>
                </a:lnTo>
                <a:lnTo>
                  <a:pt x="1599" y="2181"/>
                </a:lnTo>
                <a:lnTo>
                  <a:pt x="1572" y="2225"/>
                </a:lnTo>
                <a:lnTo>
                  <a:pt x="1547" y="2264"/>
                </a:lnTo>
                <a:lnTo>
                  <a:pt x="1524" y="2299"/>
                </a:lnTo>
                <a:lnTo>
                  <a:pt x="1509" y="2320"/>
                </a:lnTo>
                <a:lnTo>
                  <a:pt x="1496" y="2336"/>
                </a:lnTo>
                <a:lnTo>
                  <a:pt x="1480" y="2348"/>
                </a:lnTo>
                <a:lnTo>
                  <a:pt x="1462" y="2359"/>
                </a:lnTo>
                <a:lnTo>
                  <a:pt x="1441" y="2367"/>
                </a:lnTo>
                <a:lnTo>
                  <a:pt x="1416" y="2373"/>
                </a:lnTo>
                <a:lnTo>
                  <a:pt x="1386" y="2377"/>
                </a:lnTo>
                <a:lnTo>
                  <a:pt x="1346" y="2382"/>
                </a:lnTo>
                <a:lnTo>
                  <a:pt x="1301" y="2386"/>
                </a:lnTo>
                <a:lnTo>
                  <a:pt x="1261" y="2391"/>
                </a:lnTo>
                <a:lnTo>
                  <a:pt x="1211" y="2398"/>
                </a:lnTo>
                <a:lnTo>
                  <a:pt x="1157" y="2407"/>
                </a:lnTo>
                <a:lnTo>
                  <a:pt x="1095" y="2416"/>
                </a:lnTo>
                <a:lnTo>
                  <a:pt x="1030" y="2425"/>
                </a:lnTo>
                <a:lnTo>
                  <a:pt x="959" y="2434"/>
                </a:lnTo>
                <a:lnTo>
                  <a:pt x="887" y="2442"/>
                </a:lnTo>
                <a:lnTo>
                  <a:pt x="813" y="2448"/>
                </a:lnTo>
                <a:lnTo>
                  <a:pt x="736" y="2451"/>
                </a:lnTo>
                <a:lnTo>
                  <a:pt x="661" y="2453"/>
                </a:lnTo>
                <a:lnTo>
                  <a:pt x="584" y="2450"/>
                </a:lnTo>
                <a:lnTo>
                  <a:pt x="511" y="2444"/>
                </a:lnTo>
                <a:lnTo>
                  <a:pt x="459" y="2434"/>
                </a:lnTo>
                <a:lnTo>
                  <a:pt x="414" y="2422"/>
                </a:lnTo>
                <a:lnTo>
                  <a:pt x="375" y="2407"/>
                </a:lnTo>
                <a:lnTo>
                  <a:pt x="342" y="2389"/>
                </a:lnTo>
                <a:lnTo>
                  <a:pt x="315" y="2368"/>
                </a:lnTo>
                <a:lnTo>
                  <a:pt x="291" y="2345"/>
                </a:lnTo>
                <a:lnTo>
                  <a:pt x="273" y="2321"/>
                </a:lnTo>
                <a:lnTo>
                  <a:pt x="259" y="2296"/>
                </a:lnTo>
                <a:lnTo>
                  <a:pt x="248" y="2270"/>
                </a:lnTo>
                <a:lnTo>
                  <a:pt x="241" y="2244"/>
                </a:lnTo>
                <a:lnTo>
                  <a:pt x="236" y="2219"/>
                </a:lnTo>
                <a:lnTo>
                  <a:pt x="235" y="2194"/>
                </a:lnTo>
                <a:lnTo>
                  <a:pt x="235" y="2172"/>
                </a:lnTo>
                <a:lnTo>
                  <a:pt x="238" y="2151"/>
                </a:lnTo>
                <a:lnTo>
                  <a:pt x="242" y="2131"/>
                </a:lnTo>
                <a:lnTo>
                  <a:pt x="247" y="2114"/>
                </a:lnTo>
                <a:lnTo>
                  <a:pt x="238" y="2110"/>
                </a:lnTo>
                <a:lnTo>
                  <a:pt x="227" y="2102"/>
                </a:lnTo>
                <a:lnTo>
                  <a:pt x="214" y="2093"/>
                </a:lnTo>
                <a:lnTo>
                  <a:pt x="199" y="2083"/>
                </a:lnTo>
                <a:lnTo>
                  <a:pt x="182" y="2067"/>
                </a:lnTo>
                <a:lnTo>
                  <a:pt x="166" y="2051"/>
                </a:lnTo>
                <a:lnTo>
                  <a:pt x="149" y="2031"/>
                </a:lnTo>
                <a:lnTo>
                  <a:pt x="134" y="2009"/>
                </a:lnTo>
                <a:lnTo>
                  <a:pt x="122" y="1983"/>
                </a:lnTo>
                <a:lnTo>
                  <a:pt x="111" y="1954"/>
                </a:lnTo>
                <a:lnTo>
                  <a:pt x="105" y="1924"/>
                </a:lnTo>
                <a:lnTo>
                  <a:pt x="105" y="1889"/>
                </a:lnTo>
                <a:lnTo>
                  <a:pt x="108" y="1853"/>
                </a:lnTo>
                <a:lnTo>
                  <a:pt x="119" y="1812"/>
                </a:lnTo>
                <a:lnTo>
                  <a:pt x="137" y="1770"/>
                </a:lnTo>
                <a:lnTo>
                  <a:pt x="134" y="1768"/>
                </a:lnTo>
                <a:lnTo>
                  <a:pt x="126" y="1762"/>
                </a:lnTo>
                <a:lnTo>
                  <a:pt x="116" y="1753"/>
                </a:lnTo>
                <a:lnTo>
                  <a:pt x="104" y="1740"/>
                </a:lnTo>
                <a:lnTo>
                  <a:pt x="89" y="1725"/>
                </a:lnTo>
                <a:lnTo>
                  <a:pt x="74" y="1705"/>
                </a:lnTo>
                <a:lnTo>
                  <a:pt x="59" y="1682"/>
                </a:lnTo>
                <a:lnTo>
                  <a:pt x="45" y="1658"/>
                </a:lnTo>
                <a:lnTo>
                  <a:pt x="35" y="1633"/>
                </a:lnTo>
                <a:lnTo>
                  <a:pt x="27" y="1604"/>
                </a:lnTo>
                <a:lnTo>
                  <a:pt x="24" y="1572"/>
                </a:lnTo>
                <a:lnTo>
                  <a:pt x="27" y="1540"/>
                </a:lnTo>
                <a:lnTo>
                  <a:pt x="36" y="1506"/>
                </a:lnTo>
                <a:lnTo>
                  <a:pt x="54" y="1471"/>
                </a:lnTo>
                <a:lnTo>
                  <a:pt x="80" y="1435"/>
                </a:lnTo>
                <a:lnTo>
                  <a:pt x="114" y="1397"/>
                </a:lnTo>
                <a:lnTo>
                  <a:pt x="111" y="1395"/>
                </a:lnTo>
                <a:lnTo>
                  <a:pt x="104" y="1388"/>
                </a:lnTo>
                <a:lnTo>
                  <a:pt x="92" y="1377"/>
                </a:lnTo>
                <a:lnTo>
                  <a:pt x="77" y="1364"/>
                </a:lnTo>
                <a:lnTo>
                  <a:pt x="60" y="1347"/>
                </a:lnTo>
                <a:lnTo>
                  <a:pt x="44" y="1326"/>
                </a:lnTo>
                <a:lnTo>
                  <a:pt x="29" y="1303"/>
                </a:lnTo>
                <a:lnTo>
                  <a:pt x="15" y="1279"/>
                </a:lnTo>
                <a:lnTo>
                  <a:pt x="6" y="1252"/>
                </a:lnTo>
                <a:lnTo>
                  <a:pt x="0" y="1225"/>
                </a:lnTo>
                <a:lnTo>
                  <a:pt x="1" y="1195"/>
                </a:lnTo>
                <a:lnTo>
                  <a:pt x="9" y="1164"/>
                </a:lnTo>
                <a:lnTo>
                  <a:pt x="26" y="1134"/>
                </a:lnTo>
                <a:lnTo>
                  <a:pt x="51" y="1104"/>
                </a:lnTo>
                <a:lnTo>
                  <a:pt x="83" y="1077"/>
                </a:lnTo>
                <a:lnTo>
                  <a:pt x="116" y="1059"/>
                </a:lnTo>
                <a:lnTo>
                  <a:pt x="151" y="1047"/>
                </a:lnTo>
                <a:lnTo>
                  <a:pt x="187" y="1039"/>
                </a:lnTo>
                <a:lnTo>
                  <a:pt x="223" y="1038"/>
                </a:lnTo>
                <a:lnTo>
                  <a:pt x="261" y="1039"/>
                </a:lnTo>
                <a:lnTo>
                  <a:pt x="297" y="1042"/>
                </a:lnTo>
                <a:lnTo>
                  <a:pt x="334" y="1048"/>
                </a:lnTo>
                <a:lnTo>
                  <a:pt x="370" y="1056"/>
                </a:lnTo>
                <a:lnTo>
                  <a:pt x="405" y="1062"/>
                </a:lnTo>
                <a:lnTo>
                  <a:pt x="440" y="1066"/>
                </a:lnTo>
                <a:lnTo>
                  <a:pt x="473" y="1069"/>
                </a:lnTo>
                <a:lnTo>
                  <a:pt x="505" y="1068"/>
                </a:lnTo>
                <a:lnTo>
                  <a:pt x="535" y="1063"/>
                </a:lnTo>
                <a:lnTo>
                  <a:pt x="580" y="1051"/>
                </a:lnTo>
                <a:lnTo>
                  <a:pt x="617" y="1039"/>
                </a:lnTo>
                <a:lnTo>
                  <a:pt x="649" y="1030"/>
                </a:lnTo>
                <a:lnTo>
                  <a:pt x="675" y="1021"/>
                </a:lnTo>
                <a:lnTo>
                  <a:pt x="699" y="1015"/>
                </a:lnTo>
                <a:lnTo>
                  <a:pt x="721" y="1012"/>
                </a:lnTo>
                <a:lnTo>
                  <a:pt x="744" y="1010"/>
                </a:lnTo>
                <a:lnTo>
                  <a:pt x="768" y="1012"/>
                </a:lnTo>
                <a:lnTo>
                  <a:pt x="770" y="1010"/>
                </a:lnTo>
                <a:lnTo>
                  <a:pt x="776" y="1003"/>
                </a:lnTo>
                <a:lnTo>
                  <a:pt x="783" y="994"/>
                </a:lnTo>
                <a:lnTo>
                  <a:pt x="794" y="980"/>
                </a:lnTo>
                <a:lnTo>
                  <a:pt x="804" y="962"/>
                </a:lnTo>
                <a:lnTo>
                  <a:pt x="813" y="942"/>
                </a:lnTo>
                <a:lnTo>
                  <a:pt x="821" y="920"/>
                </a:lnTo>
                <a:lnTo>
                  <a:pt x="827" y="894"/>
                </a:lnTo>
                <a:lnTo>
                  <a:pt x="828" y="865"/>
                </a:lnTo>
                <a:lnTo>
                  <a:pt x="825" y="835"/>
                </a:lnTo>
                <a:lnTo>
                  <a:pt x="818" y="803"/>
                </a:lnTo>
                <a:lnTo>
                  <a:pt x="803" y="770"/>
                </a:lnTo>
                <a:lnTo>
                  <a:pt x="780" y="736"/>
                </a:lnTo>
                <a:lnTo>
                  <a:pt x="750" y="699"/>
                </a:lnTo>
                <a:lnTo>
                  <a:pt x="706" y="652"/>
                </a:lnTo>
                <a:lnTo>
                  <a:pt x="666" y="604"/>
                </a:lnTo>
                <a:lnTo>
                  <a:pt x="628" y="557"/>
                </a:lnTo>
                <a:lnTo>
                  <a:pt x="596" y="510"/>
                </a:lnTo>
                <a:lnTo>
                  <a:pt x="569" y="462"/>
                </a:lnTo>
                <a:lnTo>
                  <a:pt x="548" y="415"/>
                </a:lnTo>
                <a:lnTo>
                  <a:pt x="532" y="367"/>
                </a:lnTo>
                <a:lnTo>
                  <a:pt x="524" y="319"/>
                </a:lnTo>
                <a:lnTo>
                  <a:pt x="523" y="270"/>
                </a:lnTo>
                <a:lnTo>
                  <a:pt x="529" y="221"/>
                </a:lnTo>
                <a:lnTo>
                  <a:pt x="544" y="171"/>
                </a:lnTo>
                <a:lnTo>
                  <a:pt x="568" y="121"/>
                </a:lnTo>
                <a:lnTo>
                  <a:pt x="601" y="71"/>
                </a:lnTo>
                <a:lnTo>
                  <a:pt x="645" y="20"/>
                </a:lnTo>
                <a:lnTo>
                  <a:pt x="648" y="18"/>
                </a:lnTo>
                <a:lnTo>
                  <a:pt x="654" y="14"/>
                </a:lnTo>
                <a:lnTo>
                  <a:pt x="663" y="8"/>
                </a:lnTo>
                <a:lnTo>
                  <a:pt x="675" y="3"/>
                </a:lnTo>
                <a:lnTo>
                  <a:pt x="69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libri"/>
            </a:endParaRPr>
          </a:p>
        </p:txBody>
      </p:sp>
      <p:sp>
        <p:nvSpPr>
          <p:cNvPr id="24" name="Freeform 8"/>
          <p:cNvSpPr>
            <a:spLocks noChangeAspect="1"/>
          </p:cNvSpPr>
          <p:nvPr/>
        </p:nvSpPr>
        <p:spPr bwMode="auto">
          <a:xfrm rot="10800000" flipH="1">
            <a:off x="2708504" y="3166970"/>
            <a:ext cx="830059" cy="1175135"/>
          </a:xfrm>
          <a:custGeom>
            <a:avLst/>
            <a:gdLst/>
            <a:ahLst/>
            <a:cxnLst>
              <a:cxn ang="0">
                <a:pos x="735" y="17"/>
              </a:cxn>
              <a:cxn ang="0">
                <a:pos x="791" y="113"/>
              </a:cxn>
              <a:cxn ang="0">
                <a:pos x="893" y="279"/>
              </a:cxn>
              <a:cxn ang="0">
                <a:pos x="1083" y="506"/>
              </a:cxn>
              <a:cxn ang="0">
                <a:pos x="1297" y="701"/>
              </a:cxn>
              <a:cxn ang="0">
                <a:pos x="1438" y="816"/>
              </a:cxn>
              <a:cxn ang="0">
                <a:pos x="1557" y="924"/>
              </a:cxn>
              <a:cxn ang="0">
                <a:pos x="1646" y="1071"/>
              </a:cxn>
              <a:cxn ang="0">
                <a:pos x="1697" y="1167"/>
              </a:cxn>
              <a:cxn ang="0">
                <a:pos x="1783" y="1249"/>
              </a:cxn>
              <a:cxn ang="0">
                <a:pos x="1866" y="1340"/>
              </a:cxn>
              <a:cxn ang="0">
                <a:pos x="1869" y="1485"/>
              </a:cxn>
              <a:cxn ang="0">
                <a:pos x="1827" y="1663"/>
              </a:cxn>
              <a:cxn ang="0">
                <a:pos x="1765" y="1839"/>
              </a:cxn>
              <a:cxn ang="0">
                <a:pos x="1703" y="1983"/>
              </a:cxn>
              <a:cxn ang="0">
                <a:pos x="1599" y="2181"/>
              </a:cxn>
              <a:cxn ang="0">
                <a:pos x="1509" y="2320"/>
              </a:cxn>
              <a:cxn ang="0">
                <a:pos x="1441" y="2367"/>
              </a:cxn>
              <a:cxn ang="0">
                <a:pos x="1301" y="2386"/>
              </a:cxn>
              <a:cxn ang="0">
                <a:pos x="1095" y="2416"/>
              </a:cxn>
              <a:cxn ang="0">
                <a:pos x="813" y="2448"/>
              </a:cxn>
              <a:cxn ang="0">
                <a:pos x="511" y="2444"/>
              </a:cxn>
              <a:cxn ang="0">
                <a:pos x="342" y="2389"/>
              </a:cxn>
              <a:cxn ang="0">
                <a:pos x="259" y="2296"/>
              </a:cxn>
              <a:cxn ang="0">
                <a:pos x="235" y="2194"/>
              </a:cxn>
              <a:cxn ang="0">
                <a:pos x="247" y="2114"/>
              </a:cxn>
              <a:cxn ang="0">
                <a:pos x="199" y="2083"/>
              </a:cxn>
              <a:cxn ang="0">
                <a:pos x="134" y="2009"/>
              </a:cxn>
              <a:cxn ang="0">
                <a:pos x="105" y="1889"/>
              </a:cxn>
              <a:cxn ang="0">
                <a:pos x="134" y="1768"/>
              </a:cxn>
              <a:cxn ang="0">
                <a:pos x="89" y="1725"/>
              </a:cxn>
              <a:cxn ang="0">
                <a:pos x="35" y="1633"/>
              </a:cxn>
              <a:cxn ang="0">
                <a:pos x="36" y="1506"/>
              </a:cxn>
              <a:cxn ang="0">
                <a:pos x="111" y="1395"/>
              </a:cxn>
              <a:cxn ang="0">
                <a:pos x="60" y="1347"/>
              </a:cxn>
              <a:cxn ang="0">
                <a:pos x="6" y="1252"/>
              </a:cxn>
              <a:cxn ang="0">
                <a:pos x="26" y="1134"/>
              </a:cxn>
              <a:cxn ang="0">
                <a:pos x="151" y="1047"/>
              </a:cxn>
              <a:cxn ang="0">
                <a:pos x="297" y="1042"/>
              </a:cxn>
              <a:cxn ang="0">
                <a:pos x="440" y="1066"/>
              </a:cxn>
              <a:cxn ang="0">
                <a:pos x="580" y="1051"/>
              </a:cxn>
              <a:cxn ang="0">
                <a:pos x="699" y="1015"/>
              </a:cxn>
              <a:cxn ang="0">
                <a:pos x="770" y="1010"/>
              </a:cxn>
              <a:cxn ang="0">
                <a:pos x="804" y="962"/>
              </a:cxn>
              <a:cxn ang="0">
                <a:pos x="828" y="865"/>
              </a:cxn>
              <a:cxn ang="0">
                <a:pos x="780" y="736"/>
              </a:cxn>
              <a:cxn ang="0">
                <a:pos x="628" y="557"/>
              </a:cxn>
              <a:cxn ang="0">
                <a:pos x="532" y="367"/>
              </a:cxn>
              <a:cxn ang="0">
                <a:pos x="544" y="171"/>
              </a:cxn>
              <a:cxn ang="0">
                <a:pos x="648" y="18"/>
              </a:cxn>
              <a:cxn ang="0">
                <a:pos x="690" y="0"/>
              </a:cxn>
            </a:cxnLst>
            <a:rect l="0" t="0" r="r" b="b"/>
            <a:pathLst>
              <a:path w="1875" h="2453">
                <a:moveTo>
                  <a:pt x="690" y="0"/>
                </a:moveTo>
                <a:lnTo>
                  <a:pt x="705" y="0"/>
                </a:lnTo>
                <a:lnTo>
                  <a:pt x="720" y="6"/>
                </a:lnTo>
                <a:lnTo>
                  <a:pt x="735" y="17"/>
                </a:lnTo>
                <a:lnTo>
                  <a:pt x="750" y="36"/>
                </a:lnTo>
                <a:lnTo>
                  <a:pt x="762" y="57"/>
                </a:lnTo>
                <a:lnTo>
                  <a:pt x="776" y="82"/>
                </a:lnTo>
                <a:lnTo>
                  <a:pt x="791" y="113"/>
                </a:lnTo>
                <a:lnTo>
                  <a:pt x="810" y="148"/>
                </a:lnTo>
                <a:lnTo>
                  <a:pt x="833" y="187"/>
                </a:lnTo>
                <a:lnTo>
                  <a:pt x="861" y="231"/>
                </a:lnTo>
                <a:lnTo>
                  <a:pt x="893" y="279"/>
                </a:lnTo>
                <a:lnTo>
                  <a:pt x="931" y="331"/>
                </a:lnTo>
                <a:lnTo>
                  <a:pt x="974" y="385"/>
                </a:lnTo>
                <a:lnTo>
                  <a:pt x="1026" y="444"/>
                </a:lnTo>
                <a:lnTo>
                  <a:pt x="1083" y="506"/>
                </a:lnTo>
                <a:lnTo>
                  <a:pt x="1149" y="569"/>
                </a:lnTo>
                <a:lnTo>
                  <a:pt x="1203" y="619"/>
                </a:lnTo>
                <a:lnTo>
                  <a:pt x="1252" y="662"/>
                </a:lnTo>
                <a:lnTo>
                  <a:pt x="1297" y="701"/>
                </a:lnTo>
                <a:lnTo>
                  <a:pt x="1337" y="734"/>
                </a:lnTo>
                <a:lnTo>
                  <a:pt x="1375" y="764"/>
                </a:lnTo>
                <a:lnTo>
                  <a:pt x="1408" y="791"/>
                </a:lnTo>
                <a:lnTo>
                  <a:pt x="1438" y="816"/>
                </a:lnTo>
                <a:lnTo>
                  <a:pt x="1467" y="840"/>
                </a:lnTo>
                <a:lnTo>
                  <a:pt x="1493" y="861"/>
                </a:lnTo>
                <a:lnTo>
                  <a:pt x="1515" y="882"/>
                </a:lnTo>
                <a:lnTo>
                  <a:pt x="1557" y="924"/>
                </a:lnTo>
                <a:lnTo>
                  <a:pt x="1593" y="973"/>
                </a:lnTo>
                <a:lnTo>
                  <a:pt x="1610" y="1001"/>
                </a:lnTo>
                <a:lnTo>
                  <a:pt x="1630" y="1039"/>
                </a:lnTo>
                <a:lnTo>
                  <a:pt x="1646" y="1071"/>
                </a:lnTo>
                <a:lnTo>
                  <a:pt x="1660" y="1099"/>
                </a:lnTo>
                <a:lnTo>
                  <a:pt x="1672" y="1124"/>
                </a:lnTo>
                <a:lnTo>
                  <a:pt x="1684" y="1146"/>
                </a:lnTo>
                <a:lnTo>
                  <a:pt x="1697" y="1167"/>
                </a:lnTo>
                <a:lnTo>
                  <a:pt x="1712" y="1187"/>
                </a:lnTo>
                <a:lnTo>
                  <a:pt x="1731" y="1207"/>
                </a:lnTo>
                <a:lnTo>
                  <a:pt x="1755" y="1228"/>
                </a:lnTo>
                <a:lnTo>
                  <a:pt x="1783" y="1249"/>
                </a:lnTo>
                <a:lnTo>
                  <a:pt x="1821" y="1273"/>
                </a:lnTo>
                <a:lnTo>
                  <a:pt x="1840" y="1290"/>
                </a:lnTo>
                <a:lnTo>
                  <a:pt x="1856" y="1312"/>
                </a:lnTo>
                <a:lnTo>
                  <a:pt x="1866" y="1340"/>
                </a:lnTo>
                <a:lnTo>
                  <a:pt x="1872" y="1370"/>
                </a:lnTo>
                <a:lnTo>
                  <a:pt x="1875" y="1405"/>
                </a:lnTo>
                <a:lnTo>
                  <a:pt x="1874" y="1444"/>
                </a:lnTo>
                <a:lnTo>
                  <a:pt x="1869" y="1485"/>
                </a:lnTo>
                <a:lnTo>
                  <a:pt x="1862" y="1527"/>
                </a:lnTo>
                <a:lnTo>
                  <a:pt x="1852" y="1571"/>
                </a:lnTo>
                <a:lnTo>
                  <a:pt x="1840" y="1616"/>
                </a:lnTo>
                <a:lnTo>
                  <a:pt x="1827" y="1663"/>
                </a:lnTo>
                <a:lnTo>
                  <a:pt x="1813" y="1708"/>
                </a:lnTo>
                <a:lnTo>
                  <a:pt x="1797" y="1753"/>
                </a:lnTo>
                <a:lnTo>
                  <a:pt x="1782" y="1797"/>
                </a:lnTo>
                <a:lnTo>
                  <a:pt x="1765" y="1839"/>
                </a:lnTo>
                <a:lnTo>
                  <a:pt x="1749" y="1880"/>
                </a:lnTo>
                <a:lnTo>
                  <a:pt x="1732" y="1918"/>
                </a:lnTo>
                <a:lnTo>
                  <a:pt x="1717" y="1953"/>
                </a:lnTo>
                <a:lnTo>
                  <a:pt x="1703" y="1983"/>
                </a:lnTo>
                <a:lnTo>
                  <a:pt x="1691" y="2009"/>
                </a:lnTo>
                <a:lnTo>
                  <a:pt x="1660" y="2072"/>
                </a:lnTo>
                <a:lnTo>
                  <a:pt x="1628" y="2129"/>
                </a:lnTo>
                <a:lnTo>
                  <a:pt x="1599" y="2181"/>
                </a:lnTo>
                <a:lnTo>
                  <a:pt x="1572" y="2225"/>
                </a:lnTo>
                <a:lnTo>
                  <a:pt x="1547" y="2264"/>
                </a:lnTo>
                <a:lnTo>
                  <a:pt x="1524" y="2299"/>
                </a:lnTo>
                <a:lnTo>
                  <a:pt x="1509" y="2320"/>
                </a:lnTo>
                <a:lnTo>
                  <a:pt x="1496" y="2336"/>
                </a:lnTo>
                <a:lnTo>
                  <a:pt x="1480" y="2348"/>
                </a:lnTo>
                <a:lnTo>
                  <a:pt x="1462" y="2359"/>
                </a:lnTo>
                <a:lnTo>
                  <a:pt x="1441" y="2367"/>
                </a:lnTo>
                <a:lnTo>
                  <a:pt x="1416" y="2373"/>
                </a:lnTo>
                <a:lnTo>
                  <a:pt x="1386" y="2377"/>
                </a:lnTo>
                <a:lnTo>
                  <a:pt x="1346" y="2382"/>
                </a:lnTo>
                <a:lnTo>
                  <a:pt x="1301" y="2386"/>
                </a:lnTo>
                <a:lnTo>
                  <a:pt x="1261" y="2391"/>
                </a:lnTo>
                <a:lnTo>
                  <a:pt x="1211" y="2398"/>
                </a:lnTo>
                <a:lnTo>
                  <a:pt x="1157" y="2407"/>
                </a:lnTo>
                <a:lnTo>
                  <a:pt x="1095" y="2416"/>
                </a:lnTo>
                <a:lnTo>
                  <a:pt x="1030" y="2425"/>
                </a:lnTo>
                <a:lnTo>
                  <a:pt x="959" y="2434"/>
                </a:lnTo>
                <a:lnTo>
                  <a:pt x="887" y="2442"/>
                </a:lnTo>
                <a:lnTo>
                  <a:pt x="813" y="2448"/>
                </a:lnTo>
                <a:lnTo>
                  <a:pt x="736" y="2451"/>
                </a:lnTo>
                <a:lnTo>
                  <a:pt x="661" y="2453"/>
                </a:lnTo>
                <a:lnTo>
                  <a:pt x="584" y="2450"/>
                </a:lnTo>
                <a:lnTo>
                  <a:pt x="511" y="2444"/>
                </a:lnTo>
                <a:lnTo>
                  <a:pt x="459" y="2434"/>
                </a:lnTo>
                <a:lnTo>
                  <a:pt x="414" y="2422"/>
                </a:lnTo>
                <a:lnTo>
                  <a:pt x="375" y="2407"/>
                </a:lnTo>
                <a:lnTo>
                  <a:pt x="342" y="2389"/>
                </a:lnTo>
                <a:lnTo>
                  <a:pt x="315" y="2368"/>
                </a:lnTo>
                <a:lnTo>
                  <a:pt x="291" y="2345"/>
                </a:lnTo>
                <a:lnTo>
                  <a:pt x="273" y="2321"/>
                </a:lnTo>
                <a:lnTo>
                  <a:pt x="259" y="2296"/>
                </a:lnTo>
                <a:lnTo>
                  <a:pt x="248" y="2270"/>
                </a:lnTo>
                <a:lnTo>
                  <a:pt x="241" y="2244"/>
                </a:lnTo>
                <a:lnTo>
                  <a:pt x="236" y="2219"/>
                </a:lnTo>
                <a:lnTo>
                  <a:pt x="235" y="2194"/>
                </a:lnTo>
                <a:lnTo>
                  <a:pt x="235" y="2172"/>
                </a:lnTo>
                <a:lnTo>
                  <a:pt x="238" y="2151"/>
                </a:lnTo>
                <a:lnTo>
                  <a:pt x="242" y="2131"/>
                </a:lnTo>
                <a:lnTo>
                  <a:pt x="247" y="2114"/>
                </a:lnTo>
                <a:lnTo>
                  <a:pt x="238" y="2110"/>
                </a:lnTo>
                <a:lnTo>
                  <a:pt x="227" y="2102"/>
                </a:lnTo>
                <a:lnTo>
                  <a:pt x="214" y="2093"/>
                </a:lnTo>
                <a:lnTo>
                  <a:pt x="199" y="2083"/>
                </a:lnTo>
                <a:lnTo>
                  <a:pt x="182" y="2067"/>
                </a:lnTo>
                <a:lnTo>
                  <a:pt x="166" y="2051"/>
                </a:lnTo>
                <a:lnTo>
                  <a:pt x="149" y="2031"/>
                </a:lnTo>
                <a:lnTo>
                  <a:pt x="134" y="2009"/>
                </a:lnTo>
                <a:lnTo>
                  <a:pt x="122" y="1983"/>
                </a:lnTo>
                <a:lnTo>
                  <a:pt x="111" y="1954"/>
                </a:lnTo>
                <a:lnTo>
                  <a:pt x="105" y="1924"/>
                </a:lnTo>
                <a:lnTo>
                  <a:pt x="105" y="1889"/>
                </a:lnTo>
                <a:lnTo>
                  <a:pt x="108" y="1853"/>
                </a:lnTo>
                <a:lnTo>
                  <a:pt x="119" y="1812"/>
                </a:lnTo>
                <a:lnTo>
                  <a:pt x="137" y="1770"/>
                </a:lnTo>
                <a:lnTo>
                  <a:pt x="134" y="1768"/>
                </a:lnTo>
                <a:lnTo>
                  <a:pt x="126" y="1762"/>
                </a:lnTo>
                <a:lnTo>
                  <a:pt x="116" y="1753"/>
                </a:lnTo>
                <a:lnTo>
                  <a:pt x="104" y="1740"/>
                </a:lnTo>
                <a:lnTo>
                  <a:pt x="89" y="1725"/>
                </a:lnTo>
                <a:lnTo>
                  <a:pt x="74" y="1705"/>
                </a:lnTo>
                <a:lnTo>
                  <a:pt x="59" y="1682"/>
                </a:lnTo>
                <a:lnTo>
                  <a:pt x="45" y="1658"/>
                </a:lnTo>
                <a:lnTo>
                  <a:pt x="35" y="1633"/>
                </a:lnTo>
                <a:lnTo>
                  <a:pt x="27" y="1604"/>
                </a:lnTo>
                <a:lnTo>
                  <a:pt x="24" y="1572"/>
                </a:lnTo>
                <a:lnTo>
                  <a:pt x="27" y="1540"/>
                </a:lnTo>
                <a:lnTo>
                  <a:pt x="36" y="1506"/>
                </a:lnTo>
                <a:lnTo>
                  <a:pt x="54" y="1471"/>
                </a:lnTo>
                <a:lnTo>
                  <a:pt x="80" y="1435"/>
                </a:lnTo>
                <a:lnTo>
                  <a:pt x="114" y="1397"/>
                </a:lnTo>
                <a:lnTo>
                  <a:pt x="111" y="1395"/>
                </a:lnTo>
                <a:lnTo>
                  <a:pt x="104" y="1388"/>
                </a:lnTo>
                <a:lnTo>
                  <a:pt x="92" y="1377"/>
                </a:lnTo>
                <a:lnTo>
                  <a:pt x="77" y="1364"/>
                </a:lnTo>
                <a:lnTo>
                  <a:pt x="60" y="1347"/>
                </a:lnTo>
                <a:lnTo>
                  <a:pt x="44" y="1326"/>
                </a:lnTo>
                <a:lnTo>
                  <a:pt x="29" y="1303"/>
                </a:lnTo>
                <a:lnTo>
                  <a:pt x="15" y="1279"/>
                </a:lnTo>
                <a:lnTo>
                  <a:pt x="6" y="1252"/>
                </a:lnTo>
                <a:lnTo>
                  <a:pt x="0" y="1225"/>
                </a:lnTo>
                <a:lnTo>
                  <a:pt x="1" y="1195"/>
                </a:lnTo>
                <a:lnTo>
                  <a:pt x="9" y="1164"/>
                </a:lnTo>
                <a:lnTo>
                  <a:pt x="26" y="1134"/>
                </a:lnTo>
                <a:lnTo>
                  <a:pt x="51" y="1104"/>
                </a:lnTo>
                <a:lnTo>
                  <a:pt x="83" y="1077"/>
                </a:lnTo>
                <a:lnTo>
                  <a:pt x="116" y="1059"/>
                </a:lnTo>
                <a:lnTo>
                  <a:pt x="151" y="1047"/>
                </a:lnTo>
                <a:lnTo>
                  <a:pt x="187" y="1039"/>
                </a:lnTo>
                <a:lnTo>
                  <a:pt x="223" y="1038"/>
                </a:lnTo>
                <a:lnTo>
                  <a:pt x="261" y="1039"/>
                </a:lnTo>
                <a:lnTo>
                  <a:pt x="297" y="1042"/>
                </a:lnTo>
                <a:lnTo>
                  <a:pt x="334" y="1048"/>
                </a:lnTo>
                <a:lnTo>
                  <a:pt x="370" y="1056"/>
                </a:lnTo>
                <a:lnTo>
                  <a:pt x="405" y="1062"/>
                </a:lnTo>
                <a:lnTo>
                  <a:pt x="440" y="1066"/>
                </a:lnTo>
                <a:lnTo>
                  <a:pt x="473" y="1069"/>
                </a:lnTo>
                <a:lnTo>
                  <a:pt x="505" y="1068"/>
                </a:lnTo>
                <a:lnTo>
                  <a:pt x="535" y="1063"/>
                </a:lnTo>
                <a:lnTo>
                  <a:pt x="580" y="1051"/>
                </a:lnTo>
                <a:lnTo>
                  <a:pt x="617" y="1039"/>
                </a:lnTo>
                <a:lnTo>
                  <a:pt x="649" y="1030"/>
                </a:lnTo>
                <a:lnTo>
                  <a:pt x="675" y="1021"/>
                </a:lnTo>
                <a:lnTo>
                  <a:pt x="699" y="1015"/>
                </a:lnTo>
                <a:lnTo>
                  <a:pt x="721" y="1012"/>
                </a:lnTo>
                <a:lnTo>
                  <a:pt x="744" y="1010"/>
                </a:lnTo>
                <a:lnTo>
                  <a:pt x="768" y="1012"/>
                </a:lnTo>
                <a:lnTo>
                  <a:pt x="770" y="1010"/>
                </a:lnTo>
                <a:lnTo>
                  <a:pt x="776" y="1003"/>
                </a:lnTo>
                <a:lnTo>
                  <a:pt x="783" y="994"/>
                </a:lnTo>
                <a:lnTo>
                  <a:pt x="794" y="980"/>
                </a:lnTo>
                <a:lnTo>
                  <a:pt x="804" y="962"/>
                </a:lnTo>
                <a:lnTo>
                  <a:pt x="813" y="942"/>
                </a:lnTo>
                <a:lnTo>
                  <a:pt x="821" y="920"/>
                </a:lnTo>
                <a:lnTo>
                  <a:pt x="827" y="894"/>
                </a:lnTo>
                <a:lnTo>
                  <a:pt x="828" y="865"/>
                </a:lnTo>
                <a:lnTo>
                  <a:pt x="825" y="835"/>
                </a:lnTo>
                <a:lnTo>
                  <a:pt x="818" y="803"/>
                </a:lnTo>
                <a:lnTo>
                  <a:pt x="803" y="770"/>
                </a:lnTo>
                <a:lnTo>
                  <a:pt x="780" y="736"/>
                </a:lnTo>
                <a:lnTo>
                  <a:pt x="750" y="699"/>
                </a:lnTo>
                <a:lnTo>
                  <a:pt x="706" y="652"/>
                </a:lnTo>
                <a:lnTo>
                  <a:pt x="666" y="604"/>
                </a:lnTo>
                <a:lnTo>
                  <a:pt x="628" y="557"/>
                </a:lnTo>
                <a:lnTo>
                  <a:pt x="596" y="510"/>
                </a:lnTo>
                <a:lnTo>
                  <a:pt x="569" y="462"/>
                </a:lnTo>
                <a:lnTo>
                  <a:pt x="548" y="415"/>
                </a:lnTo>
                <a:lnTo>
                  <a:pt x="532" y="367"/>
                </a:lnTo>
                <a:lnTo>
                  <a:pt x="524" y="319"/>
                </a:lnTo>
                <a:lnTo>
                  <a:pt x="523" y="270"/>
                </a:lnTo>
                <a:lnTo>
                  <a:pt x="529" y="221"/>
                </a:lnTo>
                <a:lnTo>
                  <a:pt x="544" y="171"/>
                </a:lnTo>
                <a:lnTo>
                  <a:pt x="568" y="121"/>
                </a:lnTo>
                <a:lnTo>
                  <a:pt x="601" y="71"/>
                </a:lnTo>
                <a:lnTo>
                  <a:pt x="645" y="20"/>
                </a:lnTo>
                <a:lnTo>
                  <a:pt x="648" y="18"/>
                </a:lnTo>
                <a:lnTo>
                  <a:pt x="654" y="14"/>
                </a:lnTo>
                <a:lnTo>
                  <a:pt x="663" y="8"/>
                </a:lnTo>
                <a:lnTo>
                  <a:pt x="675" y="3"/>
                </a:lnTo>
                <a:lnTo>
                  <a:pt x="690" y="0"/>
                </a:lnTo>
                <a:close/>
              </a:path>
            </a:pathLst>
          </a:custGeom>
          <a:solidFill>
            <a:srgbClr val="C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libri"/>
            </a:endParaRPr>
          </a:p>
        </p:txBody>
      </p:sp>
      <p:pic>
        <p:nvPicPr>
          <p:cNvPr id="1026" name="Picture 2" descr="http://icons.veryicon.com/png/Internet%20%26%20Web/Socialmedia/Google%20Driv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810" y="0"/>
            <a:ext cx="1418546" cy="1418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973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descr="https://s-media-cache-ak0.pinimg.com/originals/6b/78/bb/6b78bb4e50c9b0eb6ea04fc517e7b6c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7" y="0"/>
            <a:ext cx="1217458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227907" y="561815"/>
            <a:ext cx="9548949" cy="769441"/>
          </a:xfrm>
          <a:prstGeom prst="rect">
            <a:avLst/>
          </a:prstGeom>
          <a:noFill/>
        </p:spPr>
        <p:txBody>
          <a:bodyPr wrap="square" rtlCol="0">
            <a:spAutoFit/>
          </a:bodyPr>
          <a:lstStyle/>
          <a:p>
            <a:r>
              <a:rPr lang="en-US" sz="4400" dirty="0" smtClean="0">
                <a:solidFill>
                  <a:schemeClr val="bg1"/>
                </a:solidFill>
                <a:latin typeface="Times New Roman" panose="02020603050405020304" pitchFamily="18" charset="0"/>
                <a:cs typeface="Times New Roman" panose="02020603050405020304" pitchFamily="18" charset="0"/>
              </a:rPr>
              <a:t>Aim of this project</a:t>
            </a:r>
            <a:endParaRPr lang="en-US" sz="44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2612570" y="1618428"/>
            <a:ext cx="9222377" cy="3108543"/>
          </a:xfrm>
          <a:prstGeom prst="rect">
            <a:avLst/>
          </a:prstGeom>
          <a:noFill/>
        </p:spPr>
        <p:txBody>
          <a:bodyPr wrap="square" rtlCol="0">
            <a:spAutoFit/>
          </a:bodyPr>
          <a:lstStyle/>
          <a:p>
            <a:r>
              <a:rPr lang="en-US" sz="2800" dirty="0" smtClean="0">
                <a:solidFill>
                  <a:schemeClr val="accent6">
                    <a:lumMod val="40000"/>
                    <a:lumOff val="60000"/>
                  </a:schemeClr>
                </a:solidFill>
                <a:latin typeface="Times New Roman" panose="02020603050405020304" pitchFamily="18" charset="0"/>
                <a:cs typeface="Times New Roman" panose="02020603050405020304" pitchFamily="18" charset="0"/>
              </a:rPr>
              <a:t>This project aims to make one understand how an API of a service such as Google Drive is implemented in one’s own service offering such as an app or a webpage.</a:t>
            </a:r>
          </a:p>
          <a:p>
            <a:endParaRPr lang="en-US" sz="2800" dirty="0">
              <a:solidFill>
                <a:schemeClr val="accent6">
                  <a:lumMod val="40000"/>
                  <a:lumOff val="60000"/>
                </a:schemeClr>
              </a:solidFill>
              <a:latin typeface="Times New Roman" panose="02020603050405020304" pitchFamily="18" charset="0"/>
              <a:cs typeface="Times New Roman" panose="02020603050405020304" pitchFamily="18" charset="0"/>
            </a:endParaRPr>
          </a:p>
          <a:p>
            <a:r>
              <a:rPr lang="en-US" sz="2800" dirty="0" smtClean="0">
                <a:solidFill>
                  <a:schemeClr val="accent6">
                    <a:lumMod val="40000"/>
                    <a:lumOff val="60000"/>
                  </a:schemeClr>
                </a:solidFill>
                <a:latin typeface="Times New Roman" panose="02020603050405020304" pitchFamily="18" charset="0"/>
                <a:cs typeface="Times New Roman" panose="02020603050405020304" pitchFamily="18" charset="0"/>
              </a:rPr>
              <a:t>This project can be integrated into future projects with ease to help users upload or download from their personal Google Drive.</a:t>
            </a:r>
            <a:endParaRPr lang="en-US" sz="2800" dirty="0">
              <a:solidFill>
                <a:schemeClr val="accent6">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58823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スライド番号プレースホルダー 9"/>
          <p:cNvSpPr>
            <a:spLocks noGrp="1"/>
          </p:cNvSpPr>
          <p:nvPr>
            <p:ph type="sldNum" sz="quarter" idx="11"/>
          </p:nvPr>
        </p:nvSpPr>
        <p:spPr/>
        <p:txBody>
          <a:bodyPr/>
          <a:lstStyle/>
          <a:p>
            <a:pPr defTabSz="1088556"/>
            <a:fld id="{387164BF-D67A-46C0-81D2-5BAF67C00C80}" type="slidenum">
              <a:rPr lang="en-US">
                <a:solidFill>
                  <a:srgbClr val="D8D8D8">
                    <a:lumMod val="75000"/>
                  </a:srgbClr>
                </a:solidFill>
                <a:latin typeface="Roboto Condensed Light"/>
              </a:rPr>
              <a:pPr defTabSz="1088556"/>
              <a:t>8</a:t>
            </a:fld>
            <a:endParaRPr lang="en-US" dirty="0">
              <a:solidFill>
                <a:srgbClr val="D8D8D8">
                  <a:lumMod val="75000"/>
                </a:srgbClr>
              </a:solidFill>
              <a:latin typeface="Roboto Condensed Light"/>
            </a:endParaRPr>
          </a:p>
        </p:txBody>
      </p:sp>
      <p:sp>
        <p:nvSpPr>
          <p:cNvPr id="3" name="Text Placeholder 2"/>
          <p:cNvSpPr>
            <a:spLocks noGrp="1"/>
          </p:cNvSpPr>
          <p:nvPr>
            <p:ph type="body" sz="quarter" idx="32"/>
          </p:nvPr>
        </p:nvSpPr>
        <p:spPr>
          <a:xfrm>
            <a:off x="280527" y="1508787"/>
            <a:ext cx="11390895" cy="4650517"/>
          </a:xfrm>
        </p:spPr>
        <p:txBody>
          <a:bodyPr/>
          <a:lstStyle/>
          <a:p>
            <a:pPr algn="l"/>
            <a:r>
              <a:rPr lang="en-IN" sz="1867" dirty="0" smtClean="0"/>
              <a:t>The project aims specifically on download and upload of files to Google Drive. This project can be referenced or integrated by using the webpages created as frames.</a:t>
            </a:r>
          </a:p>
          <a:p>
            <a:pPr algn="l"/>
            <a:endParaRPr lang="en-IN" sz="1867" dirty="0"/>
          </a:p>
          <a:p>
            <a:pPr marL="457200" indent="-457200" algn="l">
              <a:buAutoNum type="arabicPeriod"/>
            </a:pPr>
            <a:r>
              <a:rPr lang="en-IN" sz="1867" b="1" dirty="0" smtClean="0"/>
              <a:t>index.html</a:t>
            </a:r>
            <a:r>
              <a:rPr lang="en-IN" sz="1867" dirty="0" smtClean="0"/>
              <a:t> is the main page</a:t>
            </a:r>
          </a:p>
          <a:p>
            <a:pPr marL="457200" indent="-457200" algn="l">
              <a:buAutoNum type="arabicPeriod"/>
            </a:pPr>
            <a:r>
              <a:rPr lang="en-IN" sz="1867" b="1" dirty="0" smtClean="0"/>
              <a:t>CSS </a:t>
            </a:r>
            <a:r>
              <a:rPr lang="en-IN" sz="1867" dirty="0" smtClean="0"/>
              <a:t>folder contains necessary CSS files for the webpage.</a:t>
            </a:r>
          </a:p>
          <a:p>
            <a:pPr marL="457200" indent="-457200" algn="l">
              <a:buAutoNum type="arabicPeriod"/>
            </a:pPr>
            <a:r>
              <a:rPr lang="en-IN" sz="1867" b="1" dirty="0"/>
              <a:t>f</a:t>
            </a:r>
            <a:r>
              <a:rPr lang="en-IN" sz="1867" b="1" dirty="0" smtClean="0"/>
              <a:t>ilepicker.js </a:t>
            </a:r>
            <a:r>
              <a:rPr lang="en-IN" sz="1867" dirty="0" smtClean="0"/>
              <a:t>is the JavaScript file for integrating the Picker API. It can be directly used in further projects.</a:t>
            </a:r>
          </a:p>
          <a:p>
            <a:pPr marL="457200" indent="-457200" algn="l">
              <a:buAutoNum type="arabicPeriod"/>
            </a:pPr>
            <a:r>
              <a:rPr lang="en-IN" sz="1867" b="1" dirty="0" err="1" smtClean="0"/>
              <a:t>gdu</a:t>
            </a:r>
            <a:r>
              <a:rPr lang="en-IN" sz="1867" b="1" dirty="0" smtClean="0"/>
              <a:t> </a:t>
            </a:r>
            <a:r>
              <a:rPr lang="en-IN" sz="1867" dirty="0" smtClean="0"/>
              <a:t>folder contains files necessary for upload feature.</a:t>
            </a:r>
          </a:p>
          <a:p>
            <a:pPr marL="1341652" lvl="1" indent="-457200">
              <a:buFont typeface="+mj-lt"/>
              <a:buAutoNum type="alphaLcParenR"/>
            </a:pPr>
            <a:r>
              <a:rPr lang="en-IN" sz="1600" b="1" dirty="0" smtClean="0"/>
              <a:t>a.html </a:t>
            </a:r>
            <a:r>
              <a:rPr lang="en-IN" sz="1600" dirty="0" smtClean="0"/>
              <a:t>is the webpage with upload capability having drop zone feature</a:t>
            </a:r>
          </a:p>
          <a:p>
            <a:pPr marL="1341652" lvl="1" indent="-457200">
              <a:buFont typeface="+mj-lt"/>
              <a:buAutoNum type="alphaLcParenR"/>
            </a:pPr>
            <a:r>
              <a:rPr lang="en-IN" sz="1600" b="1" dirty="0"/>
              <a:t>p</a:t>
            </a:r>
            <a:r>
              <a:rPr lang="en-IN" sz="1600" b="1" dirty="0" smtClean="0"/>
              <a:t>rogressbar.js</a:t>
            </a:r>
            <a:r>
              <a:rPr lang="en-IN" sz="1600" dirty="0" smtClean="0"/>
              <a:t> and </a:t>
            </a:r>
            <a:r>
              <a:rPr lang="en-IN" sz="1600" b="1" dirty="0" smtClean="0"/>
              <a:t>progressbar.min.js</a:t>
            </a:r>
            <a:r>
              <a:rPr lang="en-IN" sz="1600" dirty="0" smtClean="0"/>
              <a:t> are two JavaScript files sourced                                                     (from </a:t>
            </a:r>
            <a:r>
              <a:rPr lang="en-IN" sz="1600" dirty="0"/>
              <a:t>https://kimmobrunfeldt.github.io/progressbar.js/) </a:t>
            </a:r>
            <a:r>
              <a:rPr lang="en-IN" sz="1600" dirty="0" smtClean="0"/>
              <a:t>to integrate progress-bar feature to show that the files are being uploaded.</a:t>
            </a:r>
          </a:p>
          <a:p>
            <a:pPr marL="1341652" lvl="1" indent="-457200">
              <a:buFont typeface="+mj-lt"/>
              <a:buAutoNum type="alphaLcParenR"/>
            </a:pPr>
            <a:r>
              <a:rPr lang="en-IN" sz="1600" b="1" dirty="0" smtClean="0"/>
              <a:t>upload.js </a:t>
            </a:r>
            <a:r>
              <a:rPr lang="en-IN" sz="1600" dirty="0" smtClean="0"/>
              <a:t>is the JS file for implementing necessary scopes and other things required for upload</a:t>
            </a:r>
            <a:endParaRPr lang="en-IN" sz="1600" b="1" dirty="0" smtClean="0"/>
          </a:p>
          <a:p>
            <a:pPr marL="457200" indent="-457200" algn="l">
              <a:buAutoNum type="arabicPeriod"/>
            </a:pPr>
            <a:endParaRPr lang="en-IN" sz="1867" b="1" dirty="0"/>
          </a:p>
        </p:txBody>
      </p:sp>
      <p:sp>
        <p:nvSpPr>
          <p:cNvPr id="7" name="タイトル 24"/>
          <p:cNvSpPr>
            <a:spLocks noGrp="1"/>
          </p:cNvSpPr>
          <p:nvPr>
            <p:ph type="title"/>
          </p:nvPr>
        </p:nvSpPr>
        <p:spPr>
          <a:xfrm>
            <a:off x="348999" y="266191"/>
            <a:ext cx="11322423" cy="1125125"/>
          </a:xfrm>
        </p:spPr>
        <p:txBody>
          <a:bodyPr/>
          <a:lstStyle/>
          <a:p>
            <a:r>
              <a:rPr kumimoji="1" lang="en-US" altLang="ja-JP" dirty="0" smtClean="0"/>
              <a:t>S</a:t>
            </a:r>
            <a:r>
              <a:rPr kumimoji="1" lang="en-US" altLang="ja-JP" sz="2800" dirty="0" smtClean="0"/>
              <a:t>OME</a:t>
            </a:r>
            <a:r>
              <a:rPr kumimoji="1" lang="en-US" altLang="ja-JP" dirty="0" smtClean="0"/>
              <a:t> I</a:t>
            </a:r>
            <a:r>
              <a:rPr kumimoji="1" lang="en-US" altLang="ja-JP" sz="2800" dirty="0" smtClean="0"/>
              <a:t>NFORMATION</a:t>
            </a:r>
            <a:r>
              <a:rPr kumimoji="1" lang="en-US" altLang="ja-JP" dirty="0" smtClean="0"/>
              <a:t> R</a:t>
            </a:r>
            <a:r>
              <a:rPr kumimoji="1" lang="en-US" altLang="ja-JP" sz="2800" dirty="0" smtClean="0"/>
              <a:t>EGARDING</a:t>
            </a:r>
            <a:r>
              <a:rPr kumimoji="1" lang="en-US" altLang="ja-JP" dirty="0" smtClean="0"/>
              <a:t> T</a:t>
            </a:r>
            <a:r>
              <a:rPr kumimoji="1" lang="en-US" altLang="ja-JP" sz="2800" dirty="0" smtClean="0"/>
              <a:t>HIS</a:t>
            </a:r>
            <a:r>
              <a:rPr kumimoji="1" lang="en-US" altLang="ja-JP" dirty="0" smtClean="0"/>
              <a:t> P</a:t>
            </a:r>
            <a:r>
              <a:rPr kumimoji="1" lang="en-US" altLang="ja-JP" sz="2800" dirty="0" smtClean="0"/>
              <a:t>ROJECT.</a:t>
            </a:r>
            <a:endParaRPr kumimoji="1" lang="ja-JP" altLang="en-US" sz="2800" dirty="0"/>
          </a:p>
        </p:txBody>
      </p:sp>
    </p:spTree>
    <p:extLst>
      <p:ext uri="{BB962C8B-B14F-4D97-AF65-F5344CB8AC3E}">
        <p14:creationId xmlns:p14="http://schemas.microsoft.com/office/powerpoint/2010/main" val="3267226686"/>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3589" y="418011"/>
            <a:ext cx="10659291" cy="5386090"/>
          </a:xfrm>
          <a:prstGeom prst="rect">
            <a:avLst/>
          </a:prstGeom>
        </p:spPr>
        <p:txBody>
          <a:bodyPr wrap="square">
            <a:spAutoFit/>
          </a:bodyPr>
          <a:lstStyle/>
          <a:p>
            <a:r>
              <a:rPr lang="en-US" sz="4400" dirty="0" smtClean="0">
                <a:latin typeface="Adobe Garamond Pro Bold" panose="02020702060506020403" pitchFamily="18" charset="0"/>
              </a:rPr>
              <a:t>Prerequisites for this project</a:t>
            </a:r>
            <a:endParaRPr lang="en-US" sz="4400" dirty="0">
              <a:latin typeface="Adobe Garamond Pro Bold" panose="02020702060506020403" pitchFamily="18" charset="0"/>
            </a:endParaRPr>
          </a:p>
          <a:p>
            <a:endParaRPr lang="en-US" dirty="0"/>
          </a:p>
          <a:p>
            <a:r>
              <a:rPr lang="en-US" sz="2400" dirty="0"/>
              <a:t>To run this </a:t>
            </a:r>
            <a:r>
              <a:rPr lang="en-US" sz="2400" dirty="0" smtClean="0"/>
              <a:t>project on your computer, </a:t>
            </a:r>
            <a:r>
              <a:rPr lang="en-US" sz="2400" dirty="0"/>
              <a:t>you'll need:</a:t>
            </a:r>
          </a:p>
          <a:p>
            <a:endParaRPr lang="en-US" dirty="0"/>
          </a:p>
          <a:p>
            <a:pPr marL="285750" indent="-285750">
              <a:buFont typeface="Arial" panose="020B0604020202020204" pitchFamily="34" charset="0"/>
              <a:buChar char="•"/>
            </a:pPr>
            <a:r>
              <a:rPr lang="en-US" sz="2000" dirty="0"/>
              <a:t>Python 2.4 or greater (to provide a web server</a:t>
            </a:r>
            <a:r>
              <a:rPr lang="en-US" sz="2000" dirty="0" smtClean="0"/>
              <a:t>).</a:t>
            </a:r>
          </a:p>
          <a:p>
            <a:pPr marL="1714500" lvl="3" indent="-342900">
              <a:buFont typeface="Wingdings" panose="05000000000000000000" pitchFamily="2" charset="2"/>
              <a:buChar char="Ø"/>
            </a:pPr>
            <a:r>
              <a:rPr lang="en-US" sz="2000" dirty="0" smtClean="0"/>
              <a:t>On Windows start simple python server by running the following command in terminal opened in the project folder:</a:t>
            </a:r>
          </a:p>
          <a:p>
            <a:pPr lvl="5"/>
            <a:r>
              <a:rPr lang="en-US" sz="2000" dirty="0"/>
              <a:t>python -m </a:t>
            </a:r>
            <a:r>
              <a:rPr lang="en-US" sz="2000" dirty="0" err="1"/>
              <a:t>http.server</a:t>
            </a:r>
            <a:r>
              <a:rPr lang="en-US" sz="2000" dirty="0"/>
              <a:t> </a:t>
            </a:r>
            <a:r>
              <a:rPr lang="en-US" sz="2000" dirty="0" err="1" smtClean="0"/>
              <a:t>portNo</a:t>
            </a:r>
            <a:endParaRPr lang="en-US" sz="2000" dirty="0" smtClean="0"/>
          </a:p>
          <a:p>
            <a:pPr marL="1714500" lvl="3" indent="-342900">
              <a:buFont typeface="Wingdings" panose="05000000000000000000" pitchFamily="2" charset="2"/>
              <a:buChar char="Ø"/>
            </a:pPr>
            <a:r>
              <a:rPr lang="en-US" sz="2000" dirty="0" smtClean="0"/>
              <a:t>On Linux </a:t>
            </a:r>
            <a:r>
              <a:rPr lang="en-US" sz="2000" dirty="0"/>
              <a:t>start simple python server by running the following command in terminal opened in the project folder:</a:t>
            </a:r>
          </a:p>
          <a:p>
            <a:pPr lvl="5"/>
            <a:r>
              <a:rPr lang="en-US" sz="2000" dirty="0"/>
              <a:t>python -m </a:t>
            </a:r>
            <a:r>
              <a:rPr lang="en-US" sz="2000" dirty="0" err="1"/>
              <a:t>SimpleHTTPServer</a:t>
            </a:r>
            <a:r>
              <a:rPr lang="en-US" sz="2000" dirty="0"/>
              <a:t> </a:t>
            </a:r>
            <a:r>
              <a:rPr lang="en-US" sz="2000" dirty="0" err="1" smtClean="0"/>
              <a:t>portNo</a:t>
            </a:r>
            <a:endParaRPr lang="en-US" sz="2000" dirty="0" smtClean="0"/>
          </a:p>
          <a:p>
            <a:pPr marL="285750" indent="-285750">
              <a:buFont typeface="Arial" panose="020B0604020202020204" pitchFamily="34" charset="0"/>
              <a:buChar char="•"/>
            </a:pPr>
            <a:r>
              <a:rPr lang="en-US" sz="2000" dirty="0" smtClean="0"/>
              <a:t>Access to the internet and a web browser.</a:t>
            </a:r>
          </a:p>
          <a:p>
            <a:pPr marL="285750" indent="-285750">
              <a:buFont typeface="Arial" panose="020B0604020202020204" pitchFamily="34" charset="0"/>
              <a:buChar char="•"/>
            </a:pPr>
            <a:r>
              <a:rPr lang="en-US" sz="2000" dirty="0" smtClean="0"/>
              <a:t>A </a:t>
            </a:r>
            <a:r>
              <a:rPr lang="en-US" sz="2000" dirty="0"/>
              <a:t>Google account with Google Drive enabled</a:t>
            </a:r>
            <a:r>
              <a:rPr lang="en-US" sz="2000" dirty="0" smtClean="0"/>
              <a:t>.</a:t>
            </a:r>
          </a:p>
          <a:p>
            <a:pPr marL="285750" indent="-285750">
              <a:buFont typeface="Arial" panose="020B0604020202020204" pitchFamily="34" charset="0"/>
              <a:buChar char="•"/>
            </a:pPr>
            <a:r>
              <a:rPr lang="en-US" sz="2000" dirty="0" smtClean="0"/>
              <a:t>Project can be accessed on the web browser after starting the python </a:t>
            </a:r>
            <a:r>
              <a:rPr lang="en-US" sz="2000" dirty="0"/>
              <a:t>server </a:t>
            </a:r>
            <a:r>
              <a:rPr lang="en-US" sz="2000" dirty="0" smtClean="0"/>
              <a:t>by typing </a:t>
            </a:r>
            <a:r>
              <a:rPr lang="en-US" sz="2000" dirty="0"/>
              <a:t>the following address</a:t>
            </a:r>
            <a:r>
              <a:rPr lang="en-US" sz="2000" dirty="0" smtClean="0"/>
              <a:t>:</a:t>
            </a:r>
          </a:p>
          <a:p>
            <a:pPr lvl="4"/>
            <a:r>
              <a:rPr lang="en-US" sz="2000" dirty="0"/>
              <a:t>http://127.0.0.1:portNo</a:t>
            </a:r>
          </a:p>
        </p:txBody>
      </p:sp>
    </p:spTree>
    <p:extLst>
      <p:ext uri="{BB962C8B-B14F-4D97-AF65-F5344CB8AC3E}">
        <p14:creationId xmlns:p14="http://schemas.microsoft.com/office/powerpoint/2010/main" val="395469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5.xml.rels><?xml version="1.0" encoding="UTF-8" standalone="yes"?>
<Relationships xmlns="http://schemas.openxmlformats.org/package/2006/relationships"><Relationship Id="rId1" Type="http://schemas.openxmlformats.org/officeDocument/2006/relationships/image" Target="../media/image2.jpeg"/></Relationships>
</file>

<file path=ppt/theme/_rels/theme16.xml.rels><?xml version="1.0" encoding="UTF-8" standalone="yes"?>
<Relationships xmlns="http://schemas.openxmlformats.org/package/2006/relationships"><Relationship Id="rId1" Type="http://schemas.openxmlformats.org/officeDocument/2006/relationships/image" Target="../media/image3.jpeg"/></Relationships>
</file>

<file path=ppt/theme/_rels/theme17.xml.rels><?xml version="1.0" encoding="UTF-8" standalone="yes"?>
<Relationships xmlns="http://schemas.openxmlformats.org/package/2006/relationships"><Relationship Id="rId1" Type="http://schemas.openxmlformats.org/officeDocument/2006/relationships/image" Target="../media/image8.jpeg"/></Relationships>
</file>

<file path=ppt/theme/_rels/them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image" Target="../media/image12.jpeg"/></Relationships>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7_Office Theme">
  <a:themeElements>
    <a:clrScheme name="New Them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13.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14.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15.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16.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17.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18.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19.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New Them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1_Feathered">
  <a:themeElements>
    <a:clrScheme name="Feathered">
      <a:dk1>
        <a:sysClr val="windowText" lastClr="000000"/>
      </a:dk1>
      <a:lt1>
        <a:sysClr val="window" lastClr="FFFFFF"/>
      </a:lt1>
      <a:dk2>
        <a:srgbClr val="1E1217"/>
      </a:dk2>
      <a:lt2>
        <a:srgbClr val="FAFDFD"/>
      </a:lt2>
      <a:accent1>
        <a:srgbClr val="78475D"/>
      </a:accent1>
      <a:accent2>
        <a:srgbClr val="A7D068"/>
      </a:accent2>
      <a:accent3>
        <a:srgbClr val="78C5CF"/>
      </a:accent3>
      <a:accent4>
        <a:srgbClr val="D36E88"/>
      </a:accent4>
      <a:accent5>
        <a:srgbClr val="D3C588"/>
      </a:accent5>
      <a:accent6>
        <a:srgbClr val="ED9E57"/>
      </a:accent6>
      <a:hlink>
        <a:srgbClr val="78C5CF"/>
      </a:hlink>
      <a:folHlink>
        <a:srgbClr val="D36E88"/>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E2D42CFC-65DC-41E3-8961-A8E5A2991312}"/>
    </a:ext>
  </a:extLst>
</a:theme>
</file>

<file path=ppt/theme/theme2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3.xml><?xml version="1.0" encoding="utf-8"?>
<a:theme xmlns:a="http://schemas.openxmlformats.org/drawingml/2006/main" name="1_Contents">
  <a:themeElements>
    <a:clrScheme name="Sirius 2">
      <a:dk1>
        <a:srgbClr val="595959"/>
      </a:dk1>
      <a:lt1>
        <a:srgbClr val="FFFFFF"/>
      </a:lt1>
      <a:dk2>
        <a:srgbClr val="3F3F3F"/>
      </a:dk2>
      <a:lt2>
        <a:srgbClr val="D8D8D8"/>
      </a:lt2>
      <a:accent1>
        <a:srgbClr val="0098BF"/>
      </a:accent1>
      <a:accent2>
        <a:srgbClr val="F9617A"/>
      </a:accent2>
      <a:accent3>
        <a:srgbClr val="00CCFF"/>
      </a:accent3>
      <a:accent4>
        <a:srgbClr val="FF99FF"/>
      </a:accent4>
      <a:accent5>
        <a:srgbClr val="4BACC6"/>
      </a:accent5>
      <a:accent6>
        <a:srgbClr val="F79646"/>
      </a:accent6>
      <a:hlink>
        <a:srgbClr val="0098BF"/>
      </a:hlink>
      <a:folHlink>
        <a:srgbClr val="00718F"/>
      </a:folHlink>
    </a:clrScheme>
    <a:fontScheme name="Roboto Cn">
      <a:majorFont>
        <a:latin typeface="Roboto Condensed Light"/>
        <a:ea typeface="Spica Neue"/>
        <a:cs typeface=""/>
      </a:majorFont>
      <a:minorFont>
        <a:latin typeface="Roboto Light"/>
        <a:ea typeface="Spica Neue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76200" cmpd="sng">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4.xml><?xml version="1.0" encoding="utf-8"?>
<a:theme xmlns:a="http://schemas.openxmlformats.org/drawingml/2006/main" name="Theme2">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1">
          <a:schemeClr val="accent2"/>
        </a:lnRef>
        <a:fillRef idx="2">
          <a:schemeClr val="accent2"/>
        </a:fillRef>
        <a:effectRef idx="1">
          <a:schemeClr val="accent2"/>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Theme2" id="{CF544894-9D1D-4EC4-8BC9-B4741EB9AECE}" vid="{8258E75E-3A46-401B-A380-928AE139A8A0}"/>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8079-pipeline-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alpha val="3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3_Office Theme">
  <a:themeElements>
    <a:clrScheme name="New Them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alpha val="3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1_8079-pipeline-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alpha val="3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4_Office Theme">
  <a:themeElements>
    <a:clrScheme name="New Them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alpha val="3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9.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6026-01-swot-template</Template>
  <TotalTime>2233</TotalTime>
  <Words>1903</Words>
  <Application>Microsoft Office PowerPoint</Application>
  <PresentationFormat>Widescreen</PresentationFormat>
  <Paragraphs>201</Paragraphs>
  <Slides>52</Slides>
  <Notes>1</Notes>
  <HiddenSlides>0</HiddenSlides>
  <MMClips>0</MMClips>
  <ScaleCrop>false</ScaleCrop>
  <HeadingPairs>
    <vt:vector size="6" baseType="variant">
      <vt:variant>
        <vt:lpstr>Fonts Used</vt:lpstr>
      </vt:variant>
      <vt:variant>
        <vt:i4>31</vt:i4>
      </vt:variant>
      <vt:variant>
        <vt:lpstr>Theme</vt:lpstr>
      </vt:variant>
      <vt:variant>
        <vt:i4>24</vt:i4>
      </vt:variant>
      <vt:variant>
        <vt:lpstr>Slide Titles</vt:lpstr>
      </vt:variant>
      <vt:variant>
        <vt:i4>52</vt:i4>
      </vt:variant>
    </vt:vector>
  </HeadingPairs>
  <TitlesOfParts>
    <vt:vector size="107" baseType="lpstr">
      <vt:lpstr>MS Gothic</vt:lpstr>
      <vt:lpstr>MS PGothic</vt:lpstr>
      <vt:lpstr>Yu Gothic</vt:lpstr>
      <vt:lpstr>Yu Gothic Light</vt:lpstr>
      <vt:lpstr>Adobe Garamond Pro Bold</vt:lpstr>
      <vt:lpstr>Arial</vt:lpstr>
      <vt:lpstr>Avenir Next</vt:lpstr>
      <vt:lpstr>Avenir Next Medium</vt:lpstr>
      <vt:lpstr>Calibri</vt:lpstr>
      <vt:lpstr>Century Gothic</vt:lpstr>
      <vt:lpstr>Century Schoolbook</vt:lpstr>
      <vt:lpstr>Corbel</vt:lpstr>
      <vt:lpstr>DIN Alternate</vt:lpstr>
      <vt:lpstr>DIN Condensed</vt:lpstr>
      <vt:lpstr>Garamond</vt:lpstr>
      <vt:lpstr>Gill Sans MT</vt:lpstr>
      <vt:lpstr>Helvetica</vt:lpstr>
      <vt:lpstr>Impact</vt:lpstr>
      <vt:lpstr>Open Sans</vt:lpstr>
      <vt:lpstr>Palatino Linotype</vt:lpstr>
      <vt:lpstr>Roboto</vt:lpstr>
      <vt:lpstr>Roboto Condensed Light</vt:lpstr>
      <vt:lpstr>Roboto Light</vt:lpstr>
      <vt:lpstr>Rockwell</vt:lpstr>
      <vt:lpstr>Rockwell Condensed</vt:lpstr>
      <vt:lpstr>Spica Neue</vt:lpstr>
      <vt:lpstr>Spica Neue Light</vt:lpstr>
      <vt:lpstr>Times New Roman</vt:lpstr>
      <vt:lpstr>Wingdings</vt:lpstr>
      <vt:lpstr>Wingdings 2</vt:lpstr>
      <vt:lpstr>Wingdings 3</vt:lpstr>
      <vt:lpstr>1_Office Theme</vt:lpstr>
      <vt:lpstr>Office Theme</vt:lpstr>
      <vt:lpstr>8079-pipeline-template</vt:lpstr>
      <vt:lpstr>3_Office Theme</vt:lpstr>
      <vt:lpstr>2_Office Theme</vt:lpstr>
      <vt:lpstr>1_8079-pipeline-template</vt:lpstr>
      <vt:lpstr>4_Office Theme</vt:lpstr>
      <vt:lpstr>5_Office Theme</vt:lpstr>
      <vt:lpstr>6_Office Theme</vt:lpstr>
      <vt:lpstr>7_Office Theme</vt:lpstr>
      <vt:lpstr>8_Office Theme</vt:lpstr>
      <vt:lpstr>Badge</vt:lpstr>
      <vt:lpstr>Frame</vt:lpstr>
      <vt:lpstr>Feathered</vt:lpstr>
      <vt:lpstr>Parallax</vt:lpstr>
      <vt:lpstr>Ion</vt:lpstr>
      <vt:lpstr>Wood Type</vt:lpstr>
      <vt:lpstr>Parcel</vt:lpstr>
      <vt:lpstr>New_Template7</vt:lpstr>
      <vt:lpstr>1_Feathered</vt:lpstr>
      <vt:lpstr>Organic</vt:lpstr>
      <vt:lpstr>Gallery</vt:lpstr>
      <vt:lpstr>1_Contents</vt:lpstr>
      <vt:lpstr>Theme2</vt:lpstr>
      <vt:lpstr>PowerPoint Presentation</vt:lpstr>
      <vt:lpstr>WELCOME!</vt:lpstr>
      <vt:lpstr>Google Drive</vt:lpstr>
      <vt:lpstr>PowerPoint Presentation</vt:lpstr>
      <vt:lpstr>Google Drive</vt:lpstr>
      <vt:lpstr>Google Drive Advantages and Disadvantages</vt:lpstr>
      <vt:lpstr>PowerPoint Presentation</vt:lpstr>
      <vt:lpstr>SOME INFORMATION REGARDING THIS PROJECT.</vt:lpstr>
      <vt:lpstr>PowerPoint Presentation</vt:lpstr>
      <vt:lpstr>Prerequisite Setup for Google Drive APIs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and open files using the Google Picker </vt:lpstr>
      <vt:lpstr>Google picker API</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Abhishek Acharya</dc:creator>
  <cp:lastModifiedBy>Abhishek Acharya</cp:lastModifiedBy>
  <cp:revision>56</cp:revision>
  <dcterms:created xsi:type="dcterms:W3CDTF">2017-01-02T07:28:34Z</dcterms:created>
  <dcterms:modified xsi:type="dcterms:W3CDTF">2017-01-17T00:14:01Z</dcterms:modified>
</cp:coreProperties>
</file>